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92" r:id="rId5"/>
    <p:sldId id="293" r:id="rId6"/>
    <p:sldId id="260" r:id="rId7"/>
    <p:sldId id="261" r:id="rId8"/>
    <p:sldId id="294" r:id="rId9"/>
    <p:sldId id="316" r:id="rId10"/>
    <p:sldId id="317" r:id="rId11"/>
    <p:sldId id="318" r:id="rId12"/>
    <p:sldId id="319" r:id="rId13"/>
    <p:sldId id="262" r:id="rId14"/>
    <p:sldId id="320" r:id="rId15"/>
    <p:sldId id="321" r:id="rId16"/>
    <p:sldId id="307" r:id="rId17"/>
    <p:sldId id="308" r:id="rId18"/>
    <p:sldId id="309" r:id="rId19"/>
    <p:sldId id="322" r:id="rId20"/>
    <p:sldId id="323" r:id="rId21"/>
    <p:sldId id="324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C18C2B-E453-41DF-9950-8A2EDC188283}" type="doc">
      <dgm:prSet loTypeId="urn:microsoft.com/office/officeart/2005/8/layout/radial1" loCatId="cycle" qsTypeId="urn:microsoft.com/office/officeart/2005/8/quickstyle/3d3" qsCatId="3D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55299525-B08F-445E-85EF-B7F3A56465F9}">
      <dgm:prSet phldrT="[Текст]"/>
      <dgm:spPr/>
      <dgm:t>
        <a:bodyPr/>
        <a:lstStyle/>
        <a:p>
          <a:r>
            <a:rPr lang="ru-RU" dirty="0" smtClean="0"/>
            <a:t>стратегия</a:t>
          </a:r>
          <a:endParaRPr lang="ru-RU" dirty="0"/>
        </a:p>
      </dgm:t>
    </dgm:pt>
    <dgm:pt modelId="{CE309E3A-F006-4D7E-982D-215146548809}" type="parTrans" cxnId="{A320B08B-96A9-4DC1-BEC0-5050E3790009}">
      <dgm:prSet/>
      <dgm:spPr/>
      <dgm:t>
        <a:bodyPr/>
        <a:lstStyle/>
        <a:p>
          <a:endParaRPr lang="ru-RU"/>
        </a:p>
      </dgm:t>
    </dgm:pt>
    <dgm:pt modelId="{CDF457E2-1515-440C-9860-62CE6430856C}" type="sibTrans" cxnId="{A320B08B-96A9-4DC1-BEC0-5050E3790009}">
      <dgm:prSet/>
      <dgm:spPr/>
      <dgm:t>
        <a:bodyPr/>
        <a:lstStyle/>
        <a:p>
          <a:endParaRPr lang="ru-RU"/>
        </a:p>
      </dgm:t>
    </dgm:pt>
    <dgm:pt modelId="{E8859F0C-64E1-4D92-AA22-5CBD507DCCD2}">
      <dgm:prSet phldrT="[Текст]"/>
      <dgm:spPr/>
      <dgm:t>
        <a:bodyPr/>
        <a:lstStyle/>
        <a:p>
          <a:r>
            <a:rPr lang="ru-RU" dirty="0" smtClean="0"/>
            <a:t>Программа развития</a:t>
          </a:r>
          <a:endParaRPr lang="ru-RU" dirty="0"/>
        </a:p>
      </dgm:t>
    </dgm:pt>
    <dgm:pt modelId="{E92C79B0-B939-4340-98B6-6851372A9BA5}" type="parTrans" cxnId="{573C2CAD-D3C8-450E-94F0-52E4E2BF7147}">
      <dgm:prSet/>
      <dgm:spPr/>
      <dgm:t>
        <a:bodyPr/>
        <a:lstStyle/>
        <a:p>
          <a:endParaRPr lang="ru-RU"/>
        </a:p>
      </dgm:t>
    </dgm:pt>
    <dgm:pt modelId="{32A70316-6936-42E1-B9FC-76659262ECD8}" type="sibTrans" cxnId="{573C2CAD-D3C8-450E-94F0-52E4E2BF7147}">
      <dgm:prSet/>
      <dgm:spPr/>
      <dgm:t>
        <a:bodyPr/>
        <a:lstStyle/>
        <a:p>
          <a:endParaRPr lang="ru-RU"/>
        </a:p>
      </dgm:t>
    </dgm:pt>
    <dgm:pt modelId="{4F514B3E-CF93-4080-BECE-266441D22A27}">
      <dgm:prSet phldrT="[Текст]"/>
      <dgm:spPr/>
      <dgm:t>
        <a:bodyPr/>
        <a:lstStyle/>
        <a:p>
          <a:r>
            <a:rPr lang="ru-RU" dirty="0" smtClean="0"/>
            <a:t>Цели </a:t>
          </a:r>
          <a:endParaRPr lang="ru-RU" dirty="0"/>
        </a:p>
      </dgm:t>
    </dgm:pt>
    <dgm:pt modelId="{667A97DE-9D5D-4D43-B5E1-21325F7FCEC0}" type="parTrans" cxnId="{E4A43F75-B5A4-450F-AF6D-FA82680159D2}">
      <dgm:prSet/>
      <dgm:spPr/>
      <dgm:t>
        <a:bodyPr/>
        <a:lstStyle/>
        <a:p>
          <a:endParaRPr lang="ru-RU"/>
        </a:p>
      </dgm:t>
    </dgm:pt>
    <dgm:pt modelId="{1090D53A-80A0-420B-858C-B2C729DBC866}" type="sibTrans" cxnId="{E4A43F75-B5A4-450F-AF6D-FA82680159D2}">
      <dgm:prSet/>
      <dgm:spPr/>
      <dgm:t>
        <a:bodyPr/>
        <a:lstStyle/>
        <a:p>
          <a:endParaRPr lang="ru-RU"/>
        </a:p>
      </dgm:t>
    </dgm:pt>
    <dgm:pt modelId="{FFF423E3-9321-46BB-96DF-7A2A03598D4D}">
      <dgm:prSet phldrT="[Текст]"/>
      <dgm:spPr/>
      <dgm:t>
        <a:bodyPr/>
        <a:lstStyle/>
        <a:p>
          <a:r>
            <a:rPr lang="ru-RU" dirty="0" smtClean="0"/>
            <a:t>Миссия </a:t>
          </a:r>
          <a:endParaRPr lang="ru-RU" dirty="0"/>
        </a:p>
      </dgm:t>
    </dgm:pt>
    <dgm:pt modelId="{68815753-CAEE-4554-A9F6-CEDD72226A9E}" type="parTrans" cxnId="{9667102D-516F-4814-9711-0512F987FADC}">
      <dgm:prSet/>
      <dgm:spPr/>
      <dgm:t>
        <a:bodyPr/>
        <a:lstStyle/>
        <a:p>
          <a:endParaRPr lang="ru-RU"/>
        </a:p>
      </dgm:t>
    </dgm:pt>
    <dgm:pt modelId="{5C12EE26-8FB6-4C23-AE83-09B52288F77E}" type="sibTrans" cxnId="{9667102D-516F-4814-9711-0512F987FADC}">
      <dgm:prSet/>
      <dgm:spPr/>
      <dgm:t>
        <a:bodyPr/>
        <a:lstStyle/>
        <a:p>
          <a:endParaRPr lang="ru-RU"/>
        </a:p>
      </dgm:t>
    </dgm:pt>
    <dgm:pt modelId="{15E4D892-AA54-4DB7-BD37-A20D9C2B01B5}">
      <dgm:prSet phldrT="[Текст]"/>
      <dgm:spPr/>
      <dgm:t>
        <a:bodyPr/>
        <a:lstStyle/>
        <a:p>
          <a:r>
            <a:rPr lang="ru-RU" dirty="0" smtClean="0"/>
            <a:t>Принципы </a:t>
          </a:r>
          <a:endParaRPr lang="ru-RU" dirty="0"/>
        </a:p>
      </dgm:t>
    </dgm:pt>
    <dgm:pt modelId="{8017F2F1-757E-425C-B77D-D851D7E85689}" type="parTrans" cxnId="{10B14571-2419-481C-963F-1BB50F890C4B}">
      <dgm:prSet/>
      <dgm:spPr/>
      <dgm:t>
        <a:bodyPr/>
        <a:lstStyle/>
        <a:p>
          <a:endParaRPr lang="ru-RU"/>
        </a:p>
      </dgm:t>
    </dgm:pt>
    <dgm:pt modelId="{751FB756-4B5E-42E6-85DC-C2A57D6D8562}" type="sibTrans" cxnId="{10B14571-2419-481C-963F-1BB50F890C4B}">
      <dgm:prSet/>
      <dgm:spPr/>
      <dgm:t>
        <a:bodyPr/>
        <a:lstStyle/>
        <a:p>
          <a:endParaRPr lang="ru-RU"/>
        </a:p>
      </dgm:t>
    </dgm:pt>
    <dgm:pt modelId="{CA7670A4-59F5-43CA-91A5-68254A1EFD8B}">
      <dgm:prSet phldrT="[Текст]"/>
      <dgm:spPr/>
      <dgm:t>
        <a:bodyPr/>
        <a:lstStyle/>
        <a:p>
          <a:r>
            <a:rPr lang="ru-RU" dirty="0" smtClean="0"/>
            <a:t>Управ. решение</a:t>
          </a:r>
          <a:endParaRPr lang="ru-RU" dirty="0"/>
        </a:p>
      </dgm:t>
    </dgm:pt>
    <dgm:pt modelId="{E949E890-CE74-4101-B740-DBACFD42FE78}" type="parTrans" cxnId="{1AF865D9-1074-4FC1-B58E-D8C77FFD85C1}">
      <dgm:prSet/>
      <dgm:spPr/>
      <dgm:t>
        <a:bodyPr/>
        <a:lstStyle/>
        <a:p>
          <a:endParaRPr lang="ru-RU"/>
        </a:p>
      </dgm:t>
    </dgm:pt>
    <dgm:pt modelId="{CD78BE3E-8867-48DE-A18F-5EBC712E6865}" type="sibTrans" cxnId="{1AF865D9-1074-4FC1-B58E-D8C77FFD85C1}">
      <dgm:prSet/>
      <dgm:spPr/>
      <dgm:t>
        <a:bodyPr/>
        <a:lstStyle/>
        <a:p>
          <a:endParaRPr lang="ru-RU"/>
        </a:p>
      </dgm:t>
    </dgm:pt>
    <dgm:pt modelId="{0D0FEE1E-BB76-436C-92D1-C1AAFDD1C0DD}">
      <dgm:prSet phldrT="[Текст]"/>
      <dgm:spPr/>
      <dgm:t>
        <a:bodyPr/>
        <a:lstStyle/>
        <a:p>
          <a:r>
            <a:rPr lang="ru-RU" dirty="0" smtClean="0"/>
            <a:t>Персонал </a:t>
          </a:r>
          <a:endParaRPr lang="ru-RU" dirty="0"/>
        </a:p>
      </dgm:t>
    </dgm:pt>
    <dgm:pt modelId="{94185F81-C0AA-457D-B5FA-B733811AF9C2}" type="parTrans" cxnId="{231C2219-F8CD-4B5E-AEEA-6BB86E82EB2C}">
      <dgm:prSet/>
      <dgm:spPr/>
      <dgm:t>
        <a:bodyPr/>
        <a:lstStyle/>
        <a:p>
          <a:endParaRPr lang="ru-RU"/>
        </a:p>
      </dgm:t>
    </dgm:pt>
    <dgm:pt modelId="{515D4F3B-A261-4B46-BA5E-20CA4D3C09C9}" type="sibTrans" cxnId="{231C2219-F8CD-4B5E-AEEA-6BB86E82EB2C}">
      <dgm:prSet/>
      <dgm:spPr/>
      <dgm:t>
        <a:bodyPr/>
        <a:lstStyle/>
        <a:p>
          <a:endParaRPr lang="ru-RU"/>
        </a:p>
      </dgm:t>
    </dgm:pt>
    <dgm:pt modelId="{0BB461E9-77C0-48AB-9B8C-5F3729B3555A}" type="pres">
      <dgm:prSet presAssocID="{F1C18C2B-E453-41DF-9950-8A2EDC18828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736A35-D9AB-4D0E-8369-0DDC18C0216C}" type="pres">
      <dgm:prSet presAssocID="{55299525-B08F-445E-85EF-B7F3A56465F9}" presName="centerShape" presStyleLbl="node0" presStyleIdx="0" presStyleCnt="1"/>
      <dgm:spPr/>
      <dgm:t>
        <a:bodyPr/>
        <a:lstStyle/>
        <a:p>
          <a:endParaRPr lang="ru-RU"/>
        </a:p>
      </dgm:t>
    </dgm:pt>
    <dgm:pt modelId="{31F76AED-D815-4487-AD35-F22672494A7B}" type="pres">
      <dgm:prSet presAssocID="{E92C79B0-B939-4340-98B6-6851372A9BA5}" presName="Name9" presStyleLbl="parChTrans1D2" presStyleIdx="0" presStyleCnt="6"/>
      <dgm:spPr/>
      <dgm:t>
        <a:bodyPr/>
        <a:lstStyle/>
        <a:p>
          <a:endParaRPr lang="ru-RU"/>
        </a:p>
      </dgm:t>
    </dgm:pt>
    <dgm:pt modelId="{3942AC2A-4ACE-4D4D-822E-27197A9330D9}" type="pres">
      <dgm:prSet presAssocID="{E92C79B0-B939-4340-98B6-6851372A9BA5}" presName="connTx" presStyleLbl="parChTrans1D2" presStyleIdx="0" presStyleCnt="6"/>
      <dgm:spPr/>
      <dgm:t>
        <a:bodyPr/>
        <a:lstStyle/>
        <a:p>
          <a:endParaRPr lang="ru-RU"/>
        </a:p>
      </dgm:t>
    </dgm:pt>
    <dgm:pt modelId="{978141C2-F85A-4FBE-A904-F290AAA64060}" type="pres">
      <dgm:prSet presAssocID="{E8859F0C-64E1-4D92-AA22-5CBD507DCCD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7790A-2DE0-4813-BCD1-129A702CB6F5}" type="pres">
      <dgm:prSet presAssocID="{667A97DE-9D5D-4D43-B5E1-21325F7FCEC0}" presName="Name9" presStyleLbl="parChTrans1D2" presStyleIdx="1" presStyleCnt="6"/>
      <dgm:spPr/>
      <dgm:t>
        <a:bodyPr/>
        <a:lstStyle/>
        <a:p>
          <a:endParaRPr lang="ru-RU"/>
        </a:p>
      </dgm:t>
    </dgm:pt>
    <dgm:pt modelId="{4B777EA1-A4BC-4C9A-B0F9-A44622FFC23C}" type="pres">
      <dgm:prSet presAssocID="{667A97DE-9D5D-4D43-B5E1-21325F7FCEC0}" presName="connTx" presStyleLbl="parChTrans1D2" presStyleIdx="1" presStyleCnt="6"/>
      <dgm:spPr/>
      <dgm:t>
        <a:bodyPr/>
        <a:lstStyle/>
        <a:p>
          <a:endParaRPr lang="ru-RU"/>
        </a:p>
      </dgm:t>
    </dgm:pt>
    <dgm:pt modelId="{2209B003-1BE9-4CC2-802D-AA4E369411D7}" type="pres">
      <dgm:prSet presAssocID="{4F514B3E-CF93-4080-BECE-266441D22A2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3DEF1B-04FC-43CA-9F2C-19B4FFB121D0}" type="pres">
      <dgm:prSet presAssocID="{68815753-CAEE-4554-A9F6-CEDD72226A9E}" presName="Name9" presStyleLbl="parChTrans1D2" presStyleIdx="2" presStyleCnt="6"/>
      <dgm:spPr/>
      <dgm:t>
        <a:bodyPr/>
        <a:lstStyle/>
        <a:p>
          <a:endParaRPr lang="ru-RU"/>
        </a:p>
      </dgm:t>
    </dgm:pt>
    <dgm:pt modelId="{229EB302-5A21-4F33-BACE-BE4A48D3D0BF}" type="pres">
      <dgm:prSet presAssocID="{68815753-CAEE-4554-A9F6-CEDD72226A9E}" presName="connTx" presStyleLbl="parChTrans1D2" presStyleIdx="2" presStyleCnt="6"/>
      <dgm:spPr/>
      <dgm:t>
        <a:bodyPr/>
        <a:lstStyle/>
        <a:p>
          <a:endParaRPr lang="ru-RU"/>
        </a:p>
      </dgm:t>
    </dgm:pt>
    <dgm:pt modelId="{F18F76A4-C367-41F5-9F96-0F774B53A141}" type="pres">
      <dgm:prSet presAssocID="{FFF423E3-9321-46BB-96DF-7A2A03598D4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778D07-5C2F-4AD9-A52D-0B07C063286C}" type="pres">
      <dgm:prSet presAssocID="{8017F2F1-757E-425C-B77D-D851D7E85689}" presName="Name9" presStyleLbl="parChTrans1D2" presStyleIdx="3" presStyleCnt="6"/>
      <dgm:spPr/>
      <dgm:t>
        <a:bodyPr/>
        <a:lstStyle/>
        <a:p>
          <a:endParaRPr lang="ru-RU"/>
        </a:p>
      </dgm:t>
    </dgm:pt>
    <dgm:pt modelId="{0AF08B26-E5C7-4676-B5DA-6232BC527B10}" type="pres">
      <dgm:prSet presAssocID="{8017F2F1-757E-425C-B77D-D851D7E85689}" presName="connTx" presStyleLbl="parChTrans1D2" presStyleIdx="3" presStyleCnt="6"/>
      <dgm:spPr/>
      <dgm:t>
        <a:bodyPr/>
        <a:lstStyle/>
        <a:p>
          <a:endParaRPr lang="ru-RU"/>
        </a:p>
      </dgm:t>
    </dgm:pt>
    <dgm:pt modelId="{867B3FFF-99B3-40C1-B70F-49464BBF4492}" type="pres">
      <dgm:prSet presAssocID="{15E4D892-AA54-4DB7-BD37-A20D9C2B01B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448572-B3B5-413F-994D-E172556ABE27}" type="pres">
      <dgm:prSet presAssocID="{94185F81-C0AA-457D-B5FA-B733811AF9C2}" presName="Name9" presStyleLbl="parChTrans1D2" presStyleIdx="4" presStyleCnt="6"/>
      <dgm:spPr/>
      <dgm:t>
        <a:bodyPr/>
        <a:lstStyle/>
        <a:p>
          <a:endParaRPr lang="ru-RU"/>
        </a:p>
      </dgm:t>
    </dgm:pt>
    <dgm:pt modelId="{B0C04AC7-53F3-461B-9971-17C5F2F08BD7}" type="pres">
      <dgm:prSet presAssocID="{94185F81-C0AA-457D-B5FA-B733811AF9C2}" presName="connTx" presStyleLbl="parChTrans1D2" presStyleIdx="4" presStyleCnt="6"/>
      <dgm:spPr/>
      <dgm:t>
        <a:bodyPr/>
        <a:lstStyle/>
        <a:p>
          <a:endParaRPr lang="ru-RU"/>
        </a:p>
      </dgm:t>
    </dgm:pt>
    <dgm:pt modelId="{D76319EE-C434-412A-9120-267FF70A18D5}" type="pres">
      <dgm:prSet presAssocID="{0D0FEE1E-BB76-436C-92D1-C1AAFDD1C0D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397869-A98D-4EC8-A815-BA257337F593}" type="pres">
      <dgm:prSet presAssocID="{E949E890-CE74-4101-B740-DBACFD42FE78}" presName="Name9" presStyleLbl="parChTrans1D2" presStyleIdx="5" presStyleCnt="6"/>
      <dgm:spPr/>
      <dgm:t>
        <a:bodyPr/>
        <a:lstStyle/>
        <a:p>
          <a:endParaRPr lang="ru-RU"/>
        </a:p>
      </dgm:t>
    </dgm:pt>
    <dgm:pt modelId="{BEABD6CB-D6E7-4D4F-92C9-9CFAC08A2EA4}" type="pres">
      <dgm:prSet presAssocID="{E949E890-CE74-4101-B740-DBACFD42FE78}" presName="connTx" presStyleLbl="parChTrans1D2" presStyleIdx="5" presStyleCnt="6"/>
      <dgm:spPr/>
      <dgm:t>
        <a:bodyPr/>
        <a:lstStyle/>
        <a:p>
          <a:endParaRPr lang="ru-RU"/>
        </a:p>
      </dgm:t>
    </dgm:pt>
    <dgm:pt modelId="{2B68D6E9-1EFF-4AEF-8119-B4455F53898B}" type="pres">
      <dgm:prSet presAssocID="{CA7670A4-59F5-43CA-91A5-68254A1EFD8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B14571-2419-481C-963F-1BB50F890C4B}" srcId="{55299525-B08F-445E-85EF-B7F3A56465F9}" destId="{15E4D892-AA54-4DB7-BD37-A20D9C2B01B5}" srcOrd="3" destOrd="0" parTransId="{8017F2F1-757E-425C-B77D-D851D7E85689}" sibTransId="{751FB756-4B5E-42E6-85DC-C2A57D6D8562}"/>
    <dgm:cxn modelId="{632237EC-CDCA-42C8-811D-AC2F0C9EDE99}" type="presOf" srcId="{68815753-CAEE-4554-A9F6-CEDD72226A9E}" destId="{FF3DEF1B-04FC-43CA-9F2C-19B4FFB121D0}" srcOrd="0" destOrd="0" presId="urn:microsoft.com/office/officeart/2005/8/layout/radial1"/>
    <dgm:cxn modelId="{6BA3D1E6-11D2-47D9-AAC5-CEA8B7F8E317}" type="presOf" srcId="{0D0FEE1E-BB76-436C-92D1-C1AAFDD1C0DD}" destId="{D76319EE-C434-412A-9120-267FF70A18D5}" srcOrd="0" destOrd="0" presId="urn:microsoft.com/office/officeart/2005/8/layout/radial1"/>
    <dgm:cxn modelId="{7F24C09F-19AD-4C3C-AB22-5F1A9560CD98}" type="presOf" srcId="{FFF423E3-9321-46BB-96DF-7A2A03598D4D}" destId="{F18F76A4-C367-41F5-9F96-0F774B53A141}" srcOrd="0" destOrd="0" presId="urn:microsoft.com/office/officeart/2005/8/layout/radial1"/>
    <dgm:cxn modelId="{369A915C-28B6-4CC9-92A6-081619852268}" type="presOf" srcId="{55299525-B08F-445E-85EF-B7F3A56465F9}" destId="{97736A35-D9AB-4D0E-8369-0DDC18C0216C}" srcOrd="0" destOrd="0" presId="urn:microsoft.com/office/officeart/2005/8/layout/radial1"/>
    <dgm:cxn modelId="{9DCC7F18-00B0-454B-9E31-ADEDF839D2A7}" type="presOf" srcId="{68815753-CAEE-4554-A9F6-CEDD72226A9E}" destId="{229EB302-5A21-4F33-BACE-BE4A48D3D0BF}" srcOrd="1" destOrd="0" presId="urn:microsoft.com/office/officeart/2005/8/layout/radial1"/>
    <dgm:cxn modelId="{231C2219-F8CD-4B5E-AEEA-6BB86E82EB2C}" srcId="{55299525-B08F-445E-85EF-B7F3A56465F9}" destId="{0D0FEE1E-BB76-436C-92D1-C1AAFDD1C0DD}" srcOrd="4" destOrd="0" parTransId="{94185F81-C0AA-457D-B5FA-B733811AF9C2}" sibTransId="{515D4F3B-A261-4B46-BA5E-20CA4D3C09C9}"/>
    <dgm:cxn modelId="{91F95623-7D9A-47F1-9E65-D325716AD223}" type="presOf" srcId="{94185F81-C0AA-457D-B5FA-B733811AF9C2}" destId="{53448572-B3B5-413F-994D-E172556ABE27}" srcOrd="0" destOrd="0" presId="urn:microsoft.com/office/officeart/2005/8/layout/radial1"/>
    <dgm:cxn modelId="{1EC339E1-6B88-488E-A9AA-E536D21381A8}" type="presOf" srcId="{8017F2F1-757E-425C-B77D-D851D7E85689}" destId="{3D778D07-5C2F-4AD9-A52D-0B07C063286C}" srcOrd="0" destOrd="0" presId="urn:microsoft.com/office/officeart/2005/8/layout/radial1"/>
    <dgm:cxn modelId="{F780BD88-66F9-4070-9997-E83E18CF062A}" type="presOf" srcId="{F1C18C2B-E453-41DF-9950-8A2EDC188283}" destId="{0BB461E9-77C0-48AB-9B8C-5F3729B3555A}" srcOrd="0" destOrd="0" presId="urn:microsoft.com/office/officeart/2005/8/layout/radial1"/>
    <dgm:cxn modelId="{5BA41010-70FC-4957-B18A-57EAFBF25548}" type="presOf" srcId="{E92C79B0-B939-4340-98B6-6851372A9BA5}" destId="{31F76AED-D815-4487-AD35-F22672494A7B}" srcOrd="0" destOrd="0" presId="urn:microsoft.com/office/officeart/2005/8/layout/radial1"/>
    <dgm:cxn modelId="{F8A6C51E-DF6C-423B-9A29-C144995A0846}" type="presOf" srcId="{E949E890-CE74-4101-B740-DBACFD42FE78}" destId="{8E397869-A98D-4EC8-A815-BA257337F593}" srcOrd="0" destOrd="0" presId="urn:microsoft.com/office/officeart/2005/8/layout/radial1"/>
    <dgm:cxn modelId="{0AB48D88-AC3F-446A-9A5A-5F7914D80299}" type="presOf" srcId="{E92C79B0-B939-4340-98B6-6851372A9BA5}" destId="{3942AC2A-4ACE-4D4D-822E-27197A9330D9}" srcOrd="1" destOrd="0" presId="urn:microsoft.com/office/officeart/2005/8/layout/radial1"/>
    <dgm:cxn modelId="{C7332A2B-6714-4E01-A5D9-0340DCCF5E1C}" type="presOf" srcId="{4F514B3E-CF93-4080-BECE-266441D22A27}" destId="{2209B003-1BE9-4CC2-802D-AA4E369411D7}" srcOrd="0" destOrd="0" presId="urn:microsoft.com/office/officeart/2005/8/layout/radial1"/>
    <dgm:cxn modelId="{A320B08B-96A9-4DC1-BEC0-5050E3790009}" srcId="{F1C18C2B-E453-41DF-9950-8A2EDC188283}" destId="{55299525-B08F-445E-85EF-B7F3A56465F9}" srcOrd="0" destOrd="0" parTransId="{CE309E3A-F006-4D7E-982D-215146548809}" sibTransId="{CDF457E2-1515-440C-9860-62CE6430856C}"/>
    <dgm:cxn modelId="{6285566D-4E8C-42B2-938D-5AA524E67555}" type="presOf" srcId="{8017F2F1-757E-425C-B77D-D851D7E85689}" destId="{0AF08B26-E5C7-4676-B5DA-6232BC527B10}" srcOrd="1" destOrd="0" presId="urn:microsoft.com/office/officeart/2005/8/layout/radial1"/>
    <dgm:cxn modelId="{26317C74-551B-413F-B2EA-81F7DF19F54B}" type="presOf" srcId="{E949E890-CE74-4101-B740-DBACFD42FE78}" destId="{BEABD6CB-D6E7-4D4F-92C9-9CFAC08A2EA4}" srcOrd="1" destOrd="0" presId="urn:microsoft.com/office/officeart/2005/8/layout/radial1"/>
    <dgm:cxn modelId="{004F2A6C-5623-423F-82D9-3DA6F8780533}" type="presOf" srcId="{CA7670A4-59F5-43CA-91A5-68254A1EFD8B}" destId="{2B68D6E9-1EFF-4AEF-8119-B4455F53898B}" srcOrd="0" destOrd="0" presId="urn:microsoft.com/office/officeart/2005/8/layout/radial1"/>
    <dgm:cxn modelId="{9667102D-516F-4814-9711-0512F987FADC}" srcId="{55299525-B08F-445E-85EF-B7F3A56465F9}" destId="{FFF423E3-9321-46BB-96DF-7A2A03598D4D}" srcOrd="2" destOrd="0" parTransId="{68815753-CAEE-4554-A9F6-CEDD72226A9E}" sibTransId="{5C12EE26-8FB6-4C23-AE83-09B52288F77E}"/>
    <dgm:cxn modelId="{AF486B3D-2D01-48EF-9CD7-6C4F3D680AB9}" type="presOf" srcId="{15E4D892-AA54-4DB7-BD37-A20D9C2B01B5}" destId="{867B3FFF-99B3-40C1-B70F-49464BBF4492}" srcOrd="0" destOrd="0" presId="urn:microsoft.com/office/officeart/2005/8/layout/radial1"/>
    <dgm:cxn modelId="{D92BBB77-3F71-4D81-BFDF-D4F1FBAD0EE4}" type="presOf" srcId="{667A97DE-9D5D-4D43-B5E1-21325F7FCEC0}" destId="{4B777EA1-A4BC-4C9A-B0F9-A44622FFC23C}" srcOrd="1" destOrd="0" presId="urn:microsoft.com/office/officeart/2005/8/layout/radial1"/>
    <dgm:cxn modelId="{573C2CAD-D3C8-450E-94F0-52E4E2BF7147}" srcId="{55299525-B08F-445E-85EF-B7F3A56465F9}" destId="{E8859F0C-64E1-4D92-AA22-5CBD507DCCD2}" srcOrd="0" destOrd="0" parTransId="{E92C79B0-B939-4340-98B6-6851372A9BA5}" sibTransId="{32A70316-6936-42E1-B9FC-76659262ECD8}"/>
    <dgm:cxn modelId="{E4A43F75-B5A4-450F-AF6D-FA82680159D2}" srcId="{55299525-B08F-445E-85EF-B7F3A56465F9}" destId="{4F514B3E-CF93-4080-BECE-266441D22A27}" srcOrd="1" destOrd="0" parTransId="{667A97DE-9D5D-4D43-B5E1-21325F7FCEC0}" sibTransId="{1090D53A-80A0-420B-858C-B2C729DBC866}"/>
    <dgm:cxn modelId="{E9A2C3DD-BADF-43FB-A631-51BD40DDFEBB}" type="presOf" srcId="{94185F81-C0AA-457D-B5FA-B733811AF9C2}" destId="{B0C04AC7-53F3-461B-9971-17C5F2F08BD7}" srcOrd="1" destOrd="0" presId="urn:microsoft.com/office/officeart/2005/8/layout/radial1"/>
    <dgm:cxn modelId="{E70B4D92-83EF-4EBB-B567-C75FDB506296}" type="presOf" srcId="{667A97DE-9D5D-4D43-B5E1-21325F7FCEC0}" destId="{07A7790A-2DE0-4813-BCD1-129A702CB6F5}" srcOrd="0" destOrd="0" presId="urn:microsoft.com/office/officeart/2005/8/layout/radial1"/>
    <dgm:cxn modelId="{1AF865D9-1074-4FC1-B58E-D8C77FFD85C1}" srcId="{55299525-B08F-445E-85EF-B7F3A56465F9}" destId="{CA7670A4-59F5-43CA-91A5-68254A1EFD8B}" srcOrd="5" destOrd="0" parTransId="{E949E890-CE74-4101-B740-DBACFD42FE78}" sibTransId="{CD78BE3E-8867-48DE-A18F-5EBC712E6865}"/>
    <dgm:cxn modelId="{D3511691-2710-4063-97DE-E13F0D66C041}" type="presOf" srcId="{E8859F0C-64E1-4D92-AA22-5CBD507DCCD2}" destId="{978141C2-F85A-4FBE-A904-F290AAA64060}" srcOrd="0" destOrd="0" presId="urn:microsoft.com/office/officeart/2005/8/layout/radial1"/>
    <dgm:cxn modelId="{A069BD41-29F2-4798-B3BF-3FED72598408}" type="presParOf" srcId="{0BB461E9-77C0-48AB-9B8C-5F3729B3555A}" destId="{97736A35-D9AB-4D0E-8369-0DDC18C0216C}" srcOrd="0" destOrd="0" presId="urn:microsoft.com/office/officeart/2005/8/layout/radial1"/>
    <dgm:cxn modelId="{48F6A09B-7C59-49A5-AB4A-C0599DC3431C}" type="presParOf" srcId="{0BB461E9-77C0-48AB-9B8C-5F3729B3555A}" destId="{31F76AED-D815-4487-AD35-F22672494A7B}" srcOrd="1" destOrd="0" presId="urn:microsoft.com/office/officeart/2005/8/layout/radial1"/>
    <dgm:cxn modelId="{9265DFD5-6E60-4AF1-9397-CF75A999EA42}" type="presParOf" srcId="{31F76AED-D815-4487-AD35-F22672494A7B}" destId="{3942AC2A-4ACE-4D4D-822E-27197A9330D9}" srcOrd="0" destOrd="0" presId="urn:microsoft.com/office/officeart/2005/8/layout/radial1"/>
    <dgm:cxn modelId="{BCCA1750-41F4-442A-B077-7C5F2099A24C}" type="presParOf" srcId="{0BB461E9-77C0-48AB-9B8C-5F3729B3555A}" destId="{978141C2-F85A-4FBE-A904-F290AAA64060}" srcOrd="2" destOrd="0" presId="urn:microsoft.com/office/officeart/2005/8/layout/radial1"/>
    <dgm:cxn modelId="{1BD7C0C2-9C71-4400-B09B-056878A52623}" type="presParOf" srcId="{0BB461E9-77C0-48AB-9B8C-5F3729B3555A}" destId="{07A7790A-2DE0-4813-BCD1-129A702CB6F5}" srcOrd="3" destOrd="0" presId="urn:microsoft.com/office/officeart/2005/8/layout/radial1"/>
    <dgm:cxn modelId="{6AF82560-1EE8-44A8-8F7B-74531D87A545}" type="presParOf" srcId="{07A7790A-2DE0-4813-BCD1-129A702CB6F5}" destId="{4B777EA1-A4BC-4C9A-B0F9-A44622FFC23C}" srcOrd="0" destOrd="0" presId="urn:microsoft.com/office/officeart/2005/8/layout/radial1"/>
    <dgm:cxn modelId="{0ED1C14C-6DF7-4D1C-9883-A471E4A984A2}" type="presParOf" srcId="{0BB461E9-77C0-48AB-9B8C-5F3729B3555A}" destId="{2209B003-1BE9-4CC2-802D-AA4E369411D7}" srcOrd="4" destOrd="0" presId="urn:microsoft.com/office/officeart/2005/8/layout/radial1"/>
    <dgm:cxn modelId="{A5EB06E2-AAA4-4807-8859-3E6AD24022C5}" type="presParOf" srcId="{0BB461E9-77C0-48AB-9B8C-5F3729B3555A}" destId="{FF3DEF1B-04FC-43CA-9F2C-19B4FFB121D0}" srcOrd="5" destOrd="0" presId="urn:microsoft.com/office/officeart/2005/8/layout/radial1"/>
    <dgm:cxn modelId="{F31D949D-F33F-43D5-ABAD-7A13261715F3}" type="presParOf" srcId="{FF3DEF1B-04FC-43CA-9F2C-19B4FFB121D0}" destId="{229EB302-5A21-4F33-BACE-BE4A48D3D0BF}" srcOrd="0" destOrd="0" presId="urn:microsoft.com/office/officeart/2005/8/layout/radial1"/>
    <dgm:cxn modelId="{EB6B30C9-20B7-4DF4-8065-1B7A73B2C3E4}" type="presParOf" srcId="{0BB461E9-77C0-48AB-9B8C-5F3729B3555A}" destId="{F18F76A4-C367-41F5-9F96-0F774B53A141}" srcOrd="6" destOrd="0" presId="urn:microsoft.com/office/officeart/2005/8/layout/radial1"/>
    <dgm:cxn modelId="{DFC0927A-B23F-4BCF-B9FB-311CA2368560}" type="presParOf" srcId="{0BB461E9-77C0-48AB-9B8C-5F3729B3555A}" destId="{3D778D07-5C2F-4AD9-A52D-0B07C063286C}" srcOrd="7" destOrd="0" presId="urn:microsoft.com/office/officeart/2005/8/layout/radial1"/>
    <dgm:cxn modelId="{0F53129C-BC6C-4C8D-A74C-6F56D8981E0F}" type="presParOf" srcId="{3D778D07-5C2F-4AD9-A52D-0B07C063286C}" destId="{0AF08B26-E5C7-4676-B5DA-6232BC527B10}" srcOrd="0" destOrd="0" presId="urn:microsoft.com/office/officeart/2005/8/layout/radial1"/>
    <dgm:cxn modelId="{780CB37B-B05E-4A2B-B698-9EA8272A0387}" type="presParOf" srcId="{0BB461E9-77C0-48AB-9B8C-5F3729B3555A}" destId="{867B3FFF-99B3-40C1-B70F-49464BBF4492}" srcOrd="8" destOrd="0" presId="urn:microsoft.com/office/officeart/2005/8/layout/radial1"/>
    <dgm:cxn modelId="{AEFA056A-1F0B-496D-86A0-6C6390B17D2B}" type="presParOf" srcId="{0BB461E9-77C0-48AB-9B8C-5F3729B3555A}" destId="{53448572-B3B5-413F-994D-E172556ABE27}" srcOrd="9" destOrd="0" presId="urn:microsoft.com/office/officeart/2005/8/layout/radial1"/>
    <dgm:cxn modelId="{13B97E22-0EE0-4BFF-8956-F94926C257AB}" type="presParOf" srcId="{53448572-B3B5-413F-994D-E172556ABE27}" destId="{B0C04AC7-53F3-461B-9971-17C5F2F08BD7}" srcOrd="0" destOrd="0" presId="urn:microsoft.com/office/officeart/2005/8/layout/radial1"/>
    <dgm:cxn modelId="{533A5948-3F3E-43BE-BF16-A08E764BDBF1}" type="presParOf" srcId="{0BB461E9-77C0-48AB-9B8C-5F3729B3555A}" destId="{D76319EE-C434-412A-9120-267FF70A18D5}" srcOrd="10" destOrd="0" presId="urn:microsoft.com/office/officeart/2005/8/layout/radial1"/>
    <dgm:cxn modelId="{1A3FCD94-A2A2-4485-B600-D47AC6093314}" type="presParOf" srcId="{0BB461E9-77C0-48AB-9B8C-5F3729B3555A}" destId="{8E397869-A98D-4EC8-A815-BA257337F593}" srcOrd="11" destOrd="0" presId="urn:microsoft.com/office/officeart/2005/8/layout/radial1"/>
    <dgm:cxn modelId="{260C04F6-58BC-4FE7-AEE0-2112310BCF32}" type="presParOf" srcId="{8E397869-A98D-4EC8-A815-BA257337F593}" destId="{BEABD6CB-D6E7-4D4F-92C9-9CFAC08A2EA4}" srcOrd="0" destOrd="0" presId="urn:microsoft.com/office/officeart/2005/8/layout/radial1"/>
    <dgm:cxn modelId="{E6D10F89-2D7E-474F-96F6-7DFC3CDA26AC}" type="presParOf" srcId="{0BB461E9-77C0-48AB-9B8C-5F3729B3555A}" destId="{2B68D6E9-1EFF-4AEF-8119-B4455F53898B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CB9FF1-CA4F-4893-A4C3-201A25954C17}" type="doc">
      <dgm:prSet loTypeId="urn:microsoft.com/office/officeart/2005/8/layout/hList3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A261DA7A-AB78-4C01-8592-531142018D6E}">
      <dgm:prSet phldrT="[Текст]"/>
      <dgm:spPr/>
      <dgm:t>
        <a:bodyPr/>
        <a:lstStyle/>
        <a:p>
          <a:r>
            <a:rPr lang="ru-RU" dirty="0" smtClean="0"/>
            <a:t>Стратегия соотносится с понятиями:</a:t>
          </a:r>
          <a:endParaRPr lang="ru-RU" dirty="0"/>
        </a:p>
      </dgm:t>
    </dgm:pt>
    <dgm:pt modelId="{9751B5F2-948E-408B-BEBA-463AA997CC61}" type="parTrans" cxnId="{4928E656-3F84-4747-B170-7D54425421A5}">
      <dgm:prSet/>
      <dgm:spPr/>
      <dgm:t>
        <a:bodyPr/>
        <a:lstStyle/>
        <a:p>
          <a:endParaRPr lang="ru-RU"/>
        </a:p>
      </dgm:t>
    </dgm:pt>
    <dgm:pt modelId="{69D533D0-61A7-46D6-BB44-622B8557224D}" type="sibTrans" cxnId="{4928E656-3F84-4747-B170-7D54425421A5}">
      <dgm:prSet/>
      <dgm:spPr/>
      <dgm:t>
        <a:bodyPr/>
        <a:lstStyle/>
        <a:p>
          <a:endParaRPr lang="ru-RU"/>
        </a:p>
      </dgm:t>
    </dgm:pt>
    <dgm:pt modelId="{B37EA161-900F-481F-AA7C-9D1656662C17}">
      <dgm:prSet phldrT="[Текст]" custT="1"/>
      <dgm:spPr/>
      <dgm:t>
        <a:bodyPr/>
        <a:lstStyle/>
        <a:p>
          <a:r>
            <a:rPr lang="ru-RU" sz="2400" b="1" dirty="0" smtClean="0"/>
            <a:t>Развитие</a:t>
          </a:r>
          <a:r>
            <a:rPr lang="ru-RU" sz="2200" dirty="0" smtClean="0"/>
            <a:t> -  стратегия есть совокупность изменений, </a:t>
          </a:r>
          <a:r>
            <a:rPr lang="ru-RU" sz="2200" dirty="0" err="1" smtClean="0"/>
            <a:t>определя-ющих</a:t>
          </a:r>
          <a:r>
            <a:rPr lang="ru-RU" sz="2200" dirty="0" smtClean="0"/>
            <a:t> </a:t>
          </a:r>
          <a:r>
            <a:rPr lang="ru-RU" sz="2200" dirty="0" err="1" smtClean="0"/>
            <a:t>жизнестой</a:t>
          </a:r>
          <a:r>
            <a:rPr lang="ru-RU" sz="2200" dirty="0" smtClean="0"/>
            <a:t>-кость фирмы </a:t>
          </a:r>
        </a:p>
        <a:p>
          <a:endParaRPr lang="ru-RU" sz="2200" dirty="0"/>
        </a:p>
      </dgm:t>
    </dgm:pt>
    <dgm:pt modelId="{50A38E4A-5641-4AC6-914E-A1EF11B30FEF}" type="parTrans" cxnId="{60153DAD-9152-42E0-BE52-D93FC53584C0}">
      <dgm:prSet/>
      <dgm:spPr/>
      <dgm:t>
        <a:bodyPr/>
        <a:lstStyle/>
        <a:p>
          <a:endParaRPr lang="ru-RU"/>
        </a:p>
      </dgm:t>
    </dgm:pt>
    <dgm:pt modelId="{FB2F6B75-18F2-402E-AEC8-34E5D3DD1C79}" type="sibTrans" cxnId="{60153DAD-9152-42E0-BE52-D93FC53584C0}">
      <dgm:prSet/>
      <dgm:spPr/>
      <dgm:t>
        <a:bodyPr/>
        <a:lstStyle/>
        <a:p>
          <a:endParaRPr lang="ru-RU"/>
        </a:p>
      </dgm:t>
    </dgm:pt>
    <dgm:pt modelId="{059D776E-439C-4DFD-8C69-9EFD98370E20}">
      <dgm:prSet phldrT="[Текст]" custT="1"/>
      <dgm:spPr/>
      <dgm:t>
        <a:bodyPr/>
        <a:lstStyle/>
        <a:p>
          <a:r>
            <a:rPr lang="ru-RU" sz="2400" b="1" dirty="0" smtClean="0"/>
            <a:t>Цель</a:t>
          </a:r>
          <a:r>
            <a:rPr lang="ru-RU" sz="3100" dirty="0" smtClean="0"/>
            <a:t> - </a:t>
          </a:r>
          <a:r>
            <a:rPr lang="ru-RU" sz="2200" dirty="0" smtClean="0"/>
            <a:t>выступает в качестве маяка, главного ориентира развития, отражает тенденции изменения интересов</a:t>
          </a:r>
        </a:p>
        <a:p>
          <a:endParaRPr lang="ru-RU" sz="3100" dirty="0"/>
        </a:p>
      </dgm:t>
    </dgm:pt>
    <dgm:pt modelId="{F5AA8C75-C8C1-429B-AAFB-07164075E16D}" type="parTrans" cxnId="{44A73E9E-90AB-47F2-A4A0-5282B4B40041}">
      <dgm:prSet/>
      <dgm:spPr/>
      <dgm:t>
        <a:bodyPr/>
        <a:lstStyle/>
        <a:p>
          <a:endParaRPr lang="ru-RU"/>
        </a:p>
      </dgm:t>
    </dgm:pt>
    <dgm:pt modelId="{1C4AC106-2C67-4CD8-AA44-290815328F9C}" type="sibTrans" cxnId="{44A73E9E-90AB-47F2-A4A0-5282B4B40041}">
      <dgm:prSet/>
      <dgm:spPr/>
      <dgm:t>
        <a:bodyPr/>
        <a:lstStyle/>
        <a:p>
          <a:endParaRPr lang="ru-RU"/>
        </a:p>
      </dgm:t>
    </dgm:pt>
    <dgm:pt modelId="{56B82D06-AB1D-4819-8088-EAE754656ECB}">
      <dgm:prSet phldrT="[Текст]" custT="1"/>
      <dgm:spPr/>
      <dgm:t>
        <a:bodyPr/>
        <a:lstStyle/>
        <a:p>
          <a:r>
            <a:rPr lang="ru-RU" sz="1900" b="1" dirty="0" smtClean="0"/>
            <a:t>Прогнозирование</a:t>
          </a:r>
          <a:r>
            <a:rPr lang="ru-RU" sz="1900" dirty="0" smtClean="0"/>
            <a:t> </a:t>
          </a:r>
          <a:r>
            <a:rPr lang="ru-RU" sz="2200" dirty="0" smtClean="0"/>
            <a:t>- стратегия выступает как результат осмысленного и аналитического предвидения будущего, реальностей его достижения</a:t>
          </a:r>
        </a:p>
        <a:p>
          <a:endParaRPr lang="ru-RU" sz="1900" dirty="0"/>
        </a:p>
      </dgm:t>
    </dgm:pt>
    <dgm:pt modelId="{0C0E238C-15A7-4175-8B92-082CAA3BE4E6}" type="parTrans" cxnId="{2B3CECFC-8E63-4224-9A65-22E405462EB4}">
      <dgm:prSet/>
      <dgm:spPr/>
      <dgm:t>
        <a:bodyPr/>
        <a:lstStyle/>
        <a:p>
          <a:endParaRPr lang="ru-RU"/>
        </a:p>
      </dgm:t>
    </dgm:pt>
    <dgm:pt modelId="{58882329-4E61-4FD3-B458-4C48AFCE1F4C}" type="sibTrans" cxnId="{2B3CECFC-8E63-4224-9A65-22E405462EB4}">
      <dgm:prSet/>
      <dgm:spPr/>
      <dgm:t>
        <a:bodyPr/>
        <a:lstStyle/>
        <a:p>
          <a:endParaRPr lang="ru-RU"/>
        </a:p>
      </dgm:t>
    </dgm:pt>
    <dgm:pt modelId="{0ED86106-B0FB-4E6D-8D4A-7E87ACAF1DC8}">
      <dgm:prSet phldrT="[Текст]" custT="1"/>
      <dgm:spPr/>
      <dgm:t>
        <a:bodyPr/>
        <a:lstStyle/>
        <a:p>
          <a:r>
            <a:rPr lang="ru-RU" sz="2400" b="1" dirty="0" smtClean="0"/>
            <a:t>Методология управления - </a:t>
          </a:r>
          <a:r>
            <a:rPr lang="ru-RU" sz="2200" dirty="0" smtClean="0"/>
            <a:t>стратегия управления немыслима и невозможна без методологии управления, без соответствующего внимания к методологии управления</a:t>
          </a:r>
        </a:p>
        <a:p>
          <a:endParaRPr lang="ru-RU" sz="1900" dirty="0"/>
        </a:p>
      </dgm:t>
    </dgm:pt>
    <dgm:pt modelId="{443E6110-BBA8-43B3-AECE-4718F1A06E42}" type="parTrans" cxnId="{78031BDB-48BB-4303-A9F2-0556FEB7EAA1}">
      <dgm:prSet/>
      <dgm:spPr/>
      <dgm:t>
        <a:bodyPr/>
        <a:lstStyle/>
        <a:p>
          <a:endParaRPr lang="ru-RU"/>
        </a:p>
      </dgm:t>
    </dgm:pt>
    <dgm:pt modelId="{72A3A157-4F8A-4416-9342-E6BB1D126874}" type="sibTrans" cxnId="{78031BDB-48BB-4303-A9F2-0556FEB7EAA1}">
      <dgm:prSet/>
      <dgm:spPr/>
      <dgm:t>
        <a:bodyPr/>
        <a:lstStyle/>
        <a:p>
          <a:endParaRPr lang="ru-RU"/>
        </a:p>
      </dgm:t>
    </dgm:pt>
    <dgm:pt modelId="{B7192BF6-07A0-4CEA-842A-04576FB5914D}">
      <dgm:prSet phldrT="[Текст]" custT="1"/>
      <dgm:spPr/>
      <dgm:t>
        <a:bodyPr/>
        <a:lstStyle/>
        <a:p>
          <a:r>
            <a:rPr lang="ru-RU" sz="2400" b="1" dirty="0" smtClean="0"/>
            <a:t>Миссия</a:t>
          </a:r>
          <a:r>
            <a:rPr lang="ru-RU" sz="2400" dirty="0" smtClean="0"/>
            <a:t> - </a:t>
          </a:r>
          <a:r>
            <a:rPr lang="ru-RU" sz="2200" dirty="0" smtClean="0"/>
            <a:t>характеризует назначение фирмы и ее роль в общих тенденциях развития человека, общества, цивилизации и человечества</a:t>
          </a:r>
        </a:p>
        <a:p>
          <a:endParaRPr lang="ru-RU" sz="2400" dirty="0"/>
        </a:p>
      </dgm:t>
    </dgm:pt>
    <dgm:pt modelId="{5B071F74-3EC5-4475-A850-B609F4E2BD4C}" type="parTrans" cxnId="{B8EBDF81-276B-46D2-8726-87879C8F9377}">
      <dgm:prSet/>
      <dgm:spPr/>
      <dgm:t>
        <a:bodyPr/>
        <a:lstStyle/>
        <a:p>
          <a:endParaRPr lang="ru-RU"/>
        </a:p>
      </dgm:t>
    </dgm:pt>
    <dgm:pt modelId="{60374C51-CA64-4D3F-8089-303B27C5A684}" type="sibTrans" cxnId="{B8EBDF81-276B-46D2-8726-87879C8F9377}">
      <dgm:prSet/>
      <dgm:spPr/>
      <dgm:t>
        <a:bodyPr/>
        <a:lstStyle/>
        <a:p>
          <a:endParaRPr lang="ru-RU"/>
        </a:p>
      </dgm:t>
    </dgm:pt>
    <dgm:pt modelId="{946DF2D6-BCE5-49FB-9C25-E0C505F40B7E}" type="pres">
      <dgm:prSet presAssocID="{53CB9FF1-CA4F-4893-A4C3-201A25954C1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960B2D-9D73-4F30-83ED-E5F8ADB872DD}" type="pres">
      <dgm:prSet presAssocID="{A261DA7A-AB78-4C01-8592-531142018D6E}" presName="roof" presStyleLbl="dkBgShp" presStyleIdx="0" presStyleCnt="2" custScaleY="30794" custLinFactNeighborY="-7341"/>
      <dgm:spPr/>
      <dgm:t>
        <a:bodyPr/>
        <a:lstStyle/>
        <a:p>
          <a:endParaRPr lang="ru-RU"/>
        </a:p>
      </dgm:t>
    </dgm:pt>
    <dgm:pt modelId="{5661940A-D450-4443-81A1-36B0486B304D}" type="pres">
      <dgm:prSet presAssocID="{A261DA7A-AB78-4C01-8592-531142018D6E}" presName="pillars" presStyleCnt="0"/>
      <dgm:spPr/>
    </dgm:pt>
    <dgm:pt modelId="{2F0D3B14-88F2-4CCA-9294-E1F963AA7DD8}" type="pres">
      <dgm:prSet presAssocID="{A261DA7A-AB78-4C01-8592-531142018D6E}" presName="pillar1" presStyleLbl="node1" presStyleIdx="0" presStyleCnt="5" custScaleY="1411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6D0821-D596-4DDD-8CD7-81096E840C43}" type="pres">
      <dgm:prSet presAssocID="{059D776E-439C-4DFD-8C69-9EFD98370E20}" presName="pillarX" presStyleLbl="node1" presStyleIdx="1" presStyleCnt="5" custScaleY="1411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2531A-A41E-4984-97F8-E05A6C681A6E}" type="pres">
      <dgm:prSet presAssocID="{56B82D06-AB1D-4819-8088-EAE754656ECB}" presName="pillarX" presStyleLbl="node1" presStyleIdx="2" presStyleCnt="5" custScaleY="1411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B5A948-5D1A-4CC7-8463-F295B1CA5356}" type="pres">
      <dgm:prSet presAssocID="{B7192BF6-07A0-4CEA-842A-04576FB5914D}" presName="pillarX" presStyleLbl="node1" presStyleIdx="3" presStyleCnt="5" custScaleY="1411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8E219C-D2F0-47C1-8736-1F32888799FA}" type="pres">
      <dgm:prSet presAssocID="{0ED86106-B0FB-4E6D-8D4A-7E87ACAF1DC8}" presName="pillarX" presStyleLbl="node1" presStyleIdx="4" presStyleCnt="5" custScaleY="1411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8F46E4-06CF-4191-8FA1-5CB218D10406}" type="pres">
      <dgm:prSet presAssocID="{A261DA7A-AB78-4C01-8592-531142018D6E}" presName="base" presStyleLbl="dkBgShp" presStyleIdx="1" presStyleCnt="2"/>
      <dgm:spPr/>
    </dgm:pt>
  </dgm:ptLst>
  <dgm:cxnLst>
    <dgm:cxn modelId="{26174F72-DFA6-4B37-B1BE-164DD89ACFAA}" type="presOf" srcId="{A261DA7A-AB78-4C01-8592-531142018D6E}" destId="{B2960B2D-9D73-4F30-83ED-E5F8ADB872DD}" srcOrd="0" destOrd="0" presId="urn:microsoft.com/office/officeart/2005/8/layout/hList3"/>
    <dgm:cxn modelId="{670B05C0-DC30-43A7-A711-762ACC284E66}" type="presOf" srcId="{059D776E-439C-4DFD-8C69-9EFD98370E20}" destId="{DD6D0821-D596-4DDD-8CD7-81096E840C43}" srcOrd="0" destOrd="0" presId="urn:microsoft.com/office/officeart/2005/8/layout/hList3"/>
    <dgm:cxn modelId="{FCD3E55D-FAEB-47AF-B0B9-682AE2097E02}" type="presOf" srcId="{B7192BF6-07A0-4CEA-842A-04576FB5914D}" destId="{57B5A948-5D1A-4CC7-8463-F295B1CA5356}" srcOrd="0" destOrd="0" presId="urn:microsoft.com/office/officeart/2005/8/layout/hList3"/>
    <dgm:cxn modelId="{6775D615-FFF0-4DE1-AD7A-EC502E50CFF2}" type="presOf" srcId="{0ED86106-B0FB-4E6D-8D4A-7E87ACAF1DC8}" destId="{7F8E219C-D2F0-47C1-8736-1F32888799FA}" srcOrd="0" destOrd="0" presId="urn:microsoft.com/office/officeart/2005/8/layout/hList3"/>
    <dgm:cxn modelId="{B8EBDF81-276B-46D2-8726-87879C8F9377}" srcId="{A261DA7A-AB78-4C01-8592-531142018D6E}" destId="{B7192BF6-07A0-4CEA-842A-04576FB5914D}" srcOrd="3" destOrd="0" parTransId="{5B071F74-3EC5-4475-A850-B609F4E2BD4C}" sibTransId="{60374C51-CA64-4D3F-8089-303B27C5A684}"/>
    <dgm:cxn modelId="{60153DAD-9152-42E0-BE52-D93FC53584C0}" srcId="{A261DA7A-AB78-4C01-8592-531142018D6E}" destId="{B37EA161-900F-481F-AA7C-9D1656662C17}" srcOrd="0" destOrd="0" parTransId="{50A38E4A-5641-4AC6-914E-A1EF11B30FEF}" sibTransId="{FB2F6B75-18F2-402E-AEC8-34E5D3DD1C79}"/>
    <dgm:cxn modelId="{4928E656-3F84-4747-B170-7D54425421A5}" srcId="{53CB9FF1-CA4F-4893-A4C3-201A25954C17}" destId="{A261DA7A-AB78-4C01-8592-531142018D6E}" srcOrd="0" destOrd="0" parTransId="{9751B5F2-948E-408B-BEBA-463AA997CC61}" sibTransId="{69D533D0-61A7-46D6-BB44-622B8557224D}"/>
    <dgm:cxn modelId="{2B3CECFC-8E63-4224-9A65-22E405462EB4}" srcId="{A261DA7A-AB78-4C01-8592-531142018D6E}" destId="{56B82D06-AB1D-4819-8088-EAE754656ECB}" srcOrd="2" destOrd="0" parTransId="{0C0E238C-15A7-4175-8B92-082CAA3BE4E6}" sibTransId="{58882329-4E61-4FD3-B458-4C48AFCE1F4C}"/>
    <dgm:cxn modelId="{D6A4E751-8883-4103-BD31-68BF1F65DAC8}" type="presOf" srcId="{53CB9FF1-CA4F-4893-A4C3-201A25954C17}" destId="{946DF2D6-BCE5-49FB-9C25-E0C505F40B7E}" srcOrd="0" destOrd="0" presId="urn:microsoft.com/office/officeart/2005/8/layout/hList3"/>
    <dgm:cxn modelId="{44A73E9E-90AB-47F2-A4A0-5282B4B40041}" srcId="{A261DA7A-AB78-4C01-8592-531142018D6E}" destId="{059D776E-439C-4DFD-8C69-9EFD98370E20}" srcOrd="1" destOrd="0" parTransId="{F5AA8C75-C8C1-429B-AAFB-07164075E16D}" sibTransId="{1C4AC106-2C67-4CD8-AA44-290815328F9C}"/>
    <dgm:cxn modelId="{0D046137-9EAA-4F12-A5FB-306A153249A5}" type="presOf" srcId="{B37EA161-900F-481F-AA7C-9D1656662C17}" destId="{2F0D3B14-88F2-4CCA-9294-E1F963AA7DD8}" srcOrd="0" destOrd="0" presId="urn:microsoft.com/office/officeart/2005/8/layout/hList3"/>
    <dgm:cxn modelId="{78031BDB-48BB-4303-A9F2-0556FEB7EAA1}" srcId="{A261DA7A-AB78-4C01-8592-531142018D6E}" destId="{0ED86106-B0FB-4E6D-8D4A-7E87ACAF1DC8}" srcOrd="4" destOrd="0" parTransId="{443E6110-BBA8-43B3-AECE-4718F1A06E42}" sibTransId="{72A3A157-4F8A-4416-9342-E6BB1D126874}"/>
    <dgm:cxn modelId="{9E53174A-E85E-4FAD-AE44-D4141833209A}" type="presOf" srcId="{56B82D06-AB1D-4819-8088-EAE754656ECB}" destId="{9C22531A-A41E-4984-97F8-E05A6C681A6E}" srcOrd="0" destOrd="0" presId="urn:microsoft.com/office/officeart/2005/8/layout/hList3"/>
    <dgm:cxn modelId="{1BB09D20-C6A9-491B-AE1E-CDBF191E4645}" type="presParOf" srcId="{946DF2D6-BCE5-49FB-9C25-E0C505F40B7E}" destId="{B2960B2D-9D73-4F30-83ED-E5F8ADB872DD}" srcOrd="0" destOrd="0" presId="urn:microsoft.com/office/officeart/2005/8/layout/hList3"/>
    <dgm:cxn modelId="{A46D0D7F-4AAE-408E-B02C-E8CE30042FA6}" type="presParOf" srcId="{946DF2D6-BCE5-49FB-9C25-E0C505F40B7E}" destId="{5661940A-D450-4443-81A1-36B0486B304D}" srcOrd="1" destOrd="0" presId="urn:microsoft.com/office/officeart/2005/8/layout/hList3"/>
    <dgm:cxn modelId="{1AEA328E-A6B2-4BD1-A397-74B71F98A0C8}" type="presParOf" srcId="{5661940A-D450-4443-81A1-36B0486B304D}" destId="{2F0D3B14-88F2-4CCA-9294-E1F963AA7DD8}" srcOrd="0" destOrd="0" presId="urn:microsoft.com/office/officeart/2005/8/layout/hList3"/>
    <dgm:cxn modelId="{E4FF5AF2-F4CF-4991-BD3E-E366C6AF8315}" type="presParOf" srcId="{5661940A-D450-4443-81A1-36B0486B304D}" destId="{DD6D0821-D596-4DDD-8CD7-81096E840C43}" srcOrd="1" destOrd="0" presId="urn:microsoft.com/office/officeart/2005/8/layout/hList3"/>
    <dgm:cxn modelId="{EDE61DE7-CF3B-4CFA-81C7-908A9827DFFD}" type="presParOf" srcId="{5661940A-D450-4443-81A1-36B0486B304D}" destId="{9C22531A-A41E-4984-97F8-E05A6C681A6E}" srcOrd="2" destOrd="0" presId="urn:microsoft.com/office/officeart/2005/8/layout/hList3"/>
    <dgm:cxn modelId="{E8A1024D-11B3-489A-B2D9-6FC7268CEF41}" type="presParOf" srcId="{5661940A-D450-4443-81A1-36B0486B304D}" destId="{57B5A948-5D1A-4CC7-8463-F295B1CA5356}" srcOrd="3" destOrd="0" presId="urn:microsoft.com/office/officeart/2005/8/layout/hList3"/>
    <dgm:cxn modelId="{78AC9195-E286-4D19-A66D-DF6A5460025C}" type="presParOf" srcId="{5661940A-D450-4443-81A1-36B0486B304D}" destId="{7F8E219C-D2F0-47C1-8736-1F32888799FA}" srcOrd="4" destOrd="0" presId="urn:microsoft.com/office/officeart/2005/8/layout/hList3"/>
    <dgm:cxn modelId="{27F6B11E-6C77-433E-86D6-0913C6A66D6D}" type="presParOf" srcId="{946DF2D6-BCE5-49FB-9C25-E0C505F40B7E}" destId="{A58F46E4-06CF-4191-8FA1-5CB218D1040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D9F18E-0CA3-46BD-8F74-4E4EDCC4B8E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274DB84-B80E-443C-AFFB-FF84991799DD}">
      <dgm:prSet phldrT="[Текст]" custT="1"/>
      <dgm:spPr/>
      <dgm:t>
        <a:bodyPr/>
        <a:lstStyle/>
        <a:p>
          <a:r>
            <a:rPr lang="ru-RU" sz="2000" dirty="0" smtClean="0"/>
            <a:t>Анализ макроокружения (состояние экономики; правовое регулирование и управление; политические процессы; природная среда и ресурсы; социальная и культурная составляющие общества и др.)</a:t>
          </a:r>
        </a:p>
        <a:p>
          <a:endParaRPr lang="ru-RU" sz="2000" dirty="0"/>
        </a:p>
      </dgm:t>
    </dgm:pt>
    <dgm:pt modelId="{83D47840-CFC6-497C-9B78-3C9D680AD626}" type="parTrans" cxnId="{3E80F03A-66AA-456F-BF92-49D03179259C}">
      <dgm:prSet/>
      <dgm:spPr/>
      <dgm:t>
        <a:bodyPr/>
        <a:lstStyle/>
        <a:p>
          <a:endParaRPr lang="ru-RU"/>
        </a:p>
      </dgm:t>
    </dgm:pt>
    <dgm:pt modelId="{4A8B244E-2E22-4E32-8E36-39E659005A1D}" type="sibTrans" cxnId="{3E80F03A-66AA-456F-BF92-49D03179259C}">
      <dgm:prSet/>
      <dgm:spPr/>
      <dgm:t>
        <a:bodyPr/>
        <a:lstStyle/>
        <a:p>
          <a:endParaRPr lang="ru-RU"/>
        </a:p>
      </dgm:t>
    </dgm:pt>
    <dgm:pt modelId="{65B61600-BCA5-499F-B958-F5BA4470C536}">
      <dgm:prSet phldrT="[Текст]"/>
      <dgm:spPr/>
      <dgm:t>
        <a:bodyPr/>
        <a:lstStyle/>
        <a:p>
          <a:r>
            <a:rPr lang="ru-RU" dirty="0" smtClean="0"/>
            <a:t>Непосредственное окружение анализируется по следующим основным компонентам: покупатели; поставщики; конкуренты; рынок рабочей силы</a:t>
          </a:r>
        </a:p>
        <a:p>
          <a:endParaRPr lang="ru-RU" dirty="0"/>
        </a:p>
      </dgm:t>
    </dgm:pt>
    <dgm:pt modelId="{40B41273-9587-47F1-BE75-7F5DE6493D9C}" type="parTrans" cxnId="{E65CC394-9E53-45BC-851C-8761EB0E26E8}">
      <dgm:prSet/>
      <dgm:spPr/>
      <dgm:t>
        <a:bodyPr/>
        <a:lstStyle/>
        <a:p>
          <a:endParaRPr lang="ru-RU"/>
        </a:p>
      </dgm:t>
    </dgm:pt>
    <dgm:pt modelId="{C3C6307E-4A4C-4343-974D-CDC81DB267B2}" type="sibTrans" cxnId="{E65CC394-9E53-45BC-851C-8761EB0E26E8}">
      <dgm:prSet/>
      <dgm:spPr/>
      <dgm:t>
        <a:bodyPr/>
        <a:lstStyle/>
        <a:p>
          <a:endParaRPr lang="ru-RU"/>
        </a:p>
      </dgm:t>
    </dgm:pt>
    <dgm:pt modelId="{ED15FC34-2589-4025-B862-7EB45BE9B31D}">
      <dgm:prSet phldrT="[Текст]"/>
      <dgm:spPr/>
      <dgm:t>
        <a:bodyPr/>
        <a:lstStyle/>
        <a:p>
          <a:r>
            <a:rPr lang="ru-RU" dirty="0" smtClean="0"/>
            <a:t>Анализ внутренней среды (кадры фирмы, организация управления, производство, финансы фирмы, маркетинг, организационная культура</a:t>
          </a:r>
        </a:p>
        <a:p>
          <a:endParaRPr lang="ru-RU" dirty="0"/>
        </a:p>
      </dgm:t>
    </dgm:pt>
    <dgm:pt modelId="{B01FE6D1-96EC-4BFE-A696-592D9D3947CB}" type="parTrans" cxnId="{7A81166D-7808-4A2A-BC0A-720666F9754C}">
      <dgm:prSet/>
      <dgm:spPr/>
      <dgm:t>
        <a:bodyPr/>
        <a:lstStyle/>
        <a:p>
          <a:endParaRPr lang="ru-RU"/>
        </a:p>
      </dgm:t>
    </dgm:pt>
    <dgm:pt modelId="{FA89CD74-642D-4AD4-B7AA-D132B364C50D}" type="sibTrans" cxnId="{7A81166D-7808-4A2A-BC0A-720666F9754C}">
      <dgm:prSet/>
      <dgm:spPr/>
      <dgm:t>
        <a:bodyPr/>
        <a:lstStyle/>
        <a:p>
          <a:endParaRPr lang="ru-RU"/>
        </a:p>
      </dgm:t>
    </dgm:pt>
    <dgm:pt modelId="{7E2554CA-7C02-412B-A2B9-9C303434E4B0}" type="pres">
      <dgm:prSet presAssocID="{78D9F18E-0CA3-46BD-8F74-4E4EDCC4B8E7}" presName="CompostProcess" presStyleCnt="0">
        <dgm:presLayoutVars>
          <dgm:dir/>
          <dgm:resizeHandles val="exact"/>
        </dgm:presLayoutVars>
      </dgm:prSet>
      <dgm:spPr/>
    </dgm:pt>
    <dgm:pt modelId="{2E759707-4860-4535-B393-4FD7CB2518D3}" type="pres">
      <dgm:prSet presAssocID="{78D9F18E-0CA3-46BD-8F74-4E4EDCC4B8E7}" presName="arrow" presStyleLbl="bgShp" presStyleIdx="0" presStyleCnt="1"/>
      <dgm:spPr/>
    </dgm:pt>
    <dgm:pt modelId="{8F040C62-74F8-4832-BD6E-760344A50F7C}" type="pres">
      <dgm:prSet presAssocID="{78D9F18E-0CA3-46BD-8F74-4E4EDCC4B8E7}" presName="linearProcess" presStyleCnt="0"/>
      <dgm:spPr/>
    </dgm:pt>
    <dgm:pt modelId="{46BD7BE9-DD19-40F9-B0A4-A1D31B7D6CD1}" type="pres">
      <dgm:prSet presAssocID="{E274DB84-B80E-443C-AFFB-FF84991799DD}" presName="textNode" presStyleLbl="node1" presStyleIdx="0" presStyleCnt="3" custScaleY="1301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00DF1D-2EBF-4F37-AE1C-B960D8EC40DA}" type="pres">
      <dgm:prSet presAssocID="{4A8B244E-2E22-4E32-8E36-39E659005A1D}" presName="sibTrans" presStyleCnt="0"/>
      <dgm:spPr/>
    </dgm:pt>
    <dgm:pt modelId="{1AA0F9C4-57B5-47B1-91EE-ACA31DC6226F}" type="pres">
      <dgm:prSet presAssocID="{65B61600-BCA5-499F-B958-F5BA4470C536}" presName="textNode" presStyleLbl="node1" presStyleIdx="1" presStyleCnt="3" custScaleY="1301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EE34E-777D-48DD-91E6-25164182A83F}" type="pres">
      <dgm:prSet presAssocID="{C3C6307E-4A4C-4343-974D-CDC81DB267B2}" presName="sibTrans" presStyleCnt="0"/>
      <dgm:spPr/>
    </dgm:pt>
    <dgm:pt modelId="{FBAB068A-0170-40EF-9C48-386826F2823D}" type="pres">
      <dgm:prSet presAssocID="{ED15FC34-2589-4025-B862-7EB45BE9B31D}" presName="textNode" presStyleLbl="node1" presStyleIdx="2" presStyleCnt="3" custScaleY="1301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81166D-7808-4A2A-BC0A-720666F9754C}" srcId="{78D9F18E-0CA3-46BD-8F74-4E4EDCC4B8E7}" destId="{ED15FC34-2589-4025-B862-7EB45BE9B31D}" srcOrd="2" destOrd="0" parTransId="{B01FE6D1-96EC-4BFE-A696-592D9D3947CB}" sibTransId="{FA89CD74-642D-4AD4-B7AA-D132B364C50D}"/>
    <dgm:cxn modelId="{E65CC394-9E53-45BC-851C-8761EB0E26E8}" srcId="{78D9F18E-0CA3-46BD-8F74-4E4EDCC4B8E7}" destId="{65B61600-BCA5-499F-B958-F5BA4470C536}" srcOrd="1" destOrd="0" parTransId="{40B41273-9587-47F1-BE75-7F5DE6493D9C}" sibTransId="{C3C6307E-4A4C-4343-974D-CDC81DB267B2}"/>
    <dgm:cxn modelId="{08EB6E2A-5898-4D56-9BAF-7FBB4EEE6D45}" type="presOf" srcId="{78D9F18E-0CA3-46BD-8F74-4E4EDCC4B8E7}" destId="{7E2554CA-7C02-412B-A2B9-9C303434E4B0}" srcOrd="0" destOrd="0" presId="urn:microsoft.com/office/officeart/2005/8/layout/hProcess9"/>
    <dgm:cxn modelId="{349DE846-E01F-4560-9FDC-3B24E197F0E4}" type="presOf" srcId="{E274DB84-B80E-443C-AFFB-FF84991799DD}" destId="{46BD7BE9-DD19-40F9-B0A4-A1D31B7D6CD1}" srcOrd="0" destOrd="0" presId="urn:microsoft.com/office/officeart/2005/8/layout/hProcess9"/>
    <dgm:cxn modelId="{3E80F03A-66AA-456F-BF92-49D03179259C}" srcId="{78D9F18E-0CA3-46BD-8F74-4E4EDCC4B8E7}" destId="{E274DB84-B80E-443C-AFFB-FF84991799DD}" srcOrd="0" destOrd="0" parTransId="{83D47840-CFC6-497C-9B78-3C9D680AD626}" sibTransId="{4A8B244E-2E22-4E32-8E36-39E659005A1D}"/>
    <dgm:cxn modelId="{857E509B-CCF2-4A37-986A-FA3A353FBBD1}" type="presOf" srcId="{65B61600-BCA5-499F-B958-F5BA4470C536}" destId="{1AA0F9C4-57B5-47B1-91EE-ACA31DC6226F}" srcOrd="0" destOrd="0" presId="urn:microsoft.com/office/officeart/2005/8/layout/hProcess9"/>
    <dgm:cxn modelId="{13E66B1D-10E8-4E0D-9653-F7D4A8A1B5D9}" type="presOf" srcId="{ED15FC34-2589-4025-B862-7EB45BE9B31D}" destId="{FBAB068A-0170-40EF-9C48-386826F2823D}" srcOrd="0" destOrd="0" presId="urn:microsoft.com/office/officeart/2005/8/layout/hProcess9"/>
    <dgm:cxn modelId="{A8238455-7D28-4520-A0BB-F2090DF06018}" type="presParOf" srcId="{7E2554CA-7C02-412B-A2B9-9C303434E4B0}" destId="{2E759707-4860-4535-B393-4FD7CB2518D3}" srcOrd="0" destOrd="0" presId="urn:microsoft.com/office/officeart/2005/8/layout/hProcess9"/>
    <dgm:cxn modelId="{C3F258DE-4717-447C-81C0-C97D5C9FA9BB}" type="presParOf" srcId="{7E2554CA-7C02-412B-A2B9-9C303434E4B0}" destId="{8F040C62-74F8-4832-BD6E-760344A50F7C}" srcOrd="1" destOrd="0" presId="urn:microsoft.com/office/officeart/2005/8/layout/hProcess9"/>
    <dgm:cxn modelId="{FD15CF59-298A-40EB-B4C8-1D6B846BA422}" type="presParOf" srcId="{8F040C62-74F8-4832-BD6E-760344A50F7C}" destId="{46BD7BE9-DD19-40F9-B0A4-A1D31B7D6CD1}" srcOrd="0" destOrd="0" presId="urn:microsoft.com/office/officeart/2005/8/layout/hProcess9"/>
    <dgm:cxn modelId="{8CAEA083-C7BA-4AF6-9402-EA873B538D5B}" type="presParOf" srcId="{8F040C62-74F8-4832-BD6E-760344A50F7C}" destId="{5D00DF1D-2EBF-4F37-AE1C-B960D8EC40DA}" srcOrd="1" destOrd="0" presId="urn:microsoft.com/office/officeart/2005/8/layout/hProcess9"/>
    <dgm:cxn modelId="{10C4530B-5547-41A8-B946-A7207F3C72DD}" type="presParOf" srcId="{8F040C62-74F8-4832-BD6E-760344A50F7C}" destId="{1AA0F9C4-57B5-47B1-91EE-ACA31DC6226F}" srcOrd="2" destOrd="0" presId="urn:microsoft.com/office/officeart/2005/8/layout/hProcess9"/>
    <dgm:cxn modelId="{C7FEFCDE-C352-446A-B583-AFC06170F245}" type="presParOf" srcId="{8F040C62-74F8-4832-BD6E-760344A50F7C}" destId="{41FEE34E-777D-48DD-91E6-25164182A83F}" srcOrd="3" destOrd="0" presId="urn:microsoft.com/office/officeart/2005/8/layout/hProcess9"/>
    <dgm:cxn modelId="{D0B80813-2B4C-4DB2-98CF-2F1E12323781}" type="presParOf" srcId="{8F040C62-74F8-4832-BD6E-760344A50F7C}" destId="{FBAB068A-0170-40EF-9C48-386826F2823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D9F18E-0CA3-46BD-8F74-4E4EDCC4B8E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274DB84-B80E-443C-AFFB-FF84991799DD}">
      <dgm:prSet phldrT="[Текст]" custT="1"/>
      <dgm:spPr/>
      <dgm:t>
        <a:bodyPr/>
        <a:lstStyle/>
        <a:p>
          <a:r>
            <a:rPr lang="ru-RU" sz="2400" dirty="0" smtClean="0"/>
            <a:t>1. Определение миссии фирмы, которая в концентрированной форме выражает смысл существования фирмы, ее предназначение</a:t>
          </a:r>
          <a:endParaRPr lang="ru-RU" sz="2400" dirty="0"/>
        </a:p>
      </dgm:t>
    </dgm:pt>
    <dgm:pt modelId="{83D47840-CFC6-497C-9B78-3C9D680AD626}" type="parTrans" cxnId="{3E80F03A-66AA-456F-BF92-49D03179259C}">
      <dgm:prSet/>
      <dgm:spPr/>
      <dgm:t>
        <a:bodyPr/>
        <a:lstStyle/>
        <a:p>
          <a:endParaRPr lang="ru-RU"/>
        </a:p>
      </dgm:t>
    </dgm:pt>
    <dgm:pt modelId="{4A8B244E-2E22-4E32-8E36-39E659005A1D}" type="sibTrans" cxnId="{3E80F03A-66AA-456F-BF92-49D03179259C}">
      <dgm:prSet/>
      <dgm:spPr/>
      <dgm:t>
        <a:bodyPr/>
        <a:lstStyle/>
        <a:p>
          <a:endParaRPr lang="ru-RU"/>
        </a:p>
      </dgm:t>
    </dgm:pt>
    <dgm:pt modelId="{65B61600-BCA5-499F-B958-F5BA4470C536}">
      <dgm:prSet phldrT="[Текст]" custT="1"/>
      <dgm:spPr/>
      <dgm:t>
        <a:bodyPr/>
        <a:lstStyle/>
        <a:p>
          <a:r>
            <a:rPr lang="ru-RU" sz="2400" dirty="0" smtClean="0"/>
            <a:t>2. Определение долгосрочных целей</a:t>
          </a:r>
          <a:endParaRPr lang="ru-RU" sz="2400" dirty="0"/>
        </a:p>
      </dgm:t>
    </dgm:pt>
    <dgm:pt modelId="{40B41273-9587-47F1-BE75-7F5DE6493D9C}" type="parTrans" cxnId="{E65CC394-9E53-45BC-851C-8761EB0E26E8}">
      <dgm:prSet/>
      <dgm:spPr/>
      <dgm:t>
        <a:bodyPr/>
        <a:lstStyle/>
        <a:p>
          <a:endParaRPr lang="ru-RU"/>
        </a:p>
      </dgm:t>
    </dgm:pt>
    <dgm:pt modelId="{C3C6307E-4A4C-4343-974D-CDC81DB267B2}" type="sibTrans" cxnId="{E65CC394-9E53-45BC-851C-8761EB0E26E8}">
      <dgm:prSet/>
      <dgm:spPr/>
      <dgm:t>
        <a:bodyPr/>
        <a:lstStyle/>
        <a:p>
          <a:endParaRPr lang="ru-RU"/>
        </a:p>
      </dgm:t>
    </dgm:pt>
    <dgm:pt modelId="{ED15FC34-2589-4025-B862-7EB45BE9B31D}">
      <dgm:prSet phldrT="[Текст]" custT="1"/>
      <dgm:spPr/>
      <dgm:t>
        <a:bodyPr/>
        <a:lstStyle/>
        <a:p>
          <a:r>
            <a:rPr lang="ru-RU" sz="2400" dirty="0" smtClean="0"/>
            <a:t>3. Определение краткосрочных целей</a:t>
          </a:r>
          <a:endParaRPr lang="ru-RU" sz="2400" dirty="0" smtClean="0"/>
        </a:p>
        <a:p>
          <a:endParaRPr lang="ru-RU" sz="2400" dirty="0"/>
        </a:p>
      </dgm:t>
    </dgm:pt>
    <dgm:pt modelId="{B01FE6D1-96EC-4BFE-A696-592D9D3947CB}" type="parTrans" cxnId="{7A81166D-7808-4A2A-BC0A-720666F9754C}">
      <dgm:prSet/>
      <dgm:spPr/>
      <dgm:t>
        <a:bodyPr/>
        <a:lstStyle/>
        <a:p>
          <a:endParaRPr lang="ru-RU"/>
        </a:p>
      </dgm:t>
    </dgm:pt>
    <dgm:pt modelId="{FA89CD74-642D-4AD4-B7AA-D132B364C50D}" type="sibTrans" cxnId="{7A81166D-7808-4A2A-BC0A-720666F9754C}">
      <dgm:prSet/>
      <dgm:spPr/>
      <dgm:t>
        <a:bodyPr/>
        <a:lstStyle/>
        <a:p>
          <a:endParaRPr lang="ru-RU"/>
        </a:p>
      </dgm:t>
    </dgm:pt>
    <dgm:pt modelId="{7E2554CA-7C02-412B-A2B9-9C303434E4B0}" type="pres">
      <dgm:prSet presAssocID="{78D9F18E-0CA3-46BD-8F74-4E4EDCC4B8E7}" presName="CompostProcess" presStyleCnt="0">
        <dgm:presLayoutVars>
          <dgm:dir/>
          <dgm:resizeHandles val="exact"/>
        </dgm:presLayoutVars>
      </dgm:prSet>
      <dgm:spPr/>
    </dgm:pt>
    <dgm:pt modelId="{2E759707-4860-4535-B393-4FD7CB2518D3}" type="pres">
      <dgm:prSet presAssocID="{78D9F18E-0CA3-46BD-8F74-4E4EDCC4B8E7}" presName="arrow" presStyleLbl="bgShp" presStyleIdx="0" presStyleCnt="1"/>
      <dgm:spPr/>
    </dgm:pt>
    <dgm:pt modelId="{8F040C62-74F8-4832-BD6E-760344A50F7C}" type="pres">
      <dgm:prSet presAssocID="{78D9F18E-0CA3-46BD-8F74-4E4EDCC4B8E7}" presName="linearProcess" presStyleCnt="0"/>
      <dgm:spPr/>
    </dgm:pt>
    <dgm:pt modelId="{46BD7BE9-DD19-40F9-B0A4-A1D31B7D6CD1}" type="pres">
      <dgm:prSet presAssocID="{E274DB84-B80E-443C-AFFB-FF84991799DD}" presName="textNode" presStyleLbl="node1" presStyleIdx="0" presStyleCnt="3" custScaleY="1301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00DF1D-2EBF-4F37-AE1C-B960D8EC40DA}" type="pres">
      <dgm:prSet presAssocID="{4A8B244E-2E22-4E32-8E36-39E659005A1D}" presName="sibTrans" presStyleCnt="0"/>
      <dgm:spPr/>
    </dgm:pt>
    <dgm:pt modelId="{1AA0F9C4-57B5-47B1-91EE-ACA31DC6226F}" type="pres">
      <dgm:prSet presAssocID="{65B61600-BCA5-499F-B958-F5BA4470C536}" presName="textNode" presStyleLbl="node1" presStyleIdx="1" presStyleCnt="3" custScaleY="1301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EE34E-777D-48DD-91E6-25164182A83F}" type="pres">
      <dgm:prSet presAssocID="{C3C6307E-4A4C-4343-974D-CDC81DB267B2}" presName="sibTrans" presStyleCnt="0"/>
      <dgm:spPr/>
    </dgm:pt>
    <dgm:pt modelId="{FBAB068A-0170-40EF-9C48-386826F2823D}" type="pres">
      <dgm:prSet presAssocID="{ED15FC34-2589-4025-B862-7EB45BE9B31D}" presName="textNode" presStyleLbl="node1" presStyleIdx="2" presStyleCnt="3" custScaleY="1301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81166D-7808-4A2A-BC0A-720666F9754C}" srcId="{78D9F18E-0CA3-46BD-8F74-4E4EDCC4B8E7}" destId="{ED15FC34-2589-4025-B862-7EB45BE9B31D}" srcOrd="2" destOrd="0" parTransId="{B01FE6D1-96EC-4BFE-A696-592D9D3947CB}" sibTransId="{FA89CD74-642D-4AD4-B7AA-D132B364C50D}"/>
    <dgm:cxn modelId="{E65CC394-9E53-45BC-851C-8761EB0E26E8}" srcId="{78D9F18E-0CA3-46BD-8F74-4E4EDCC4B8E7}" destId="{65B61600-BCA5-499F-B958-F5BA4470C536}" srcOrd="1" destOrd="0" parTransId="{40B41273-9587-47F1-BE75-7F5DE6493D9C}" sibTransId="{C3C6307E-4A4C-4343-974D-CDC81DB267B2}"/>
    <dgm:cxn modelId="{08EB6E2A-5898-4D56-9BAF-7FBB4EEE6D45}" type="presOf" srcId="{78D9F18E-0CA3-46BD-8F74-4E4EDCC4B8E7}" destId="{7E2554CA-7C02-412B-A2B9-9C303434E4B0}" srcOrd="0" destOrd="0" presId="urn:microsoft.com/office/officeart/2005/8/layout/hProcess9"/>
    <dgm:cxn modelId="{349DE846-E01F-4560-9FDC-3B24E197F0E4}" type="presOf" srcId="{E274DB84-B80E-443C-AFFB-FF84991799DD}" destId="{46BD7BE9-DD19-40F9-B0A4-A1D31B7D6CD1}" srcOrd="0" destOrd="0" presId="urn:microsoft.com/office/officeart/2005/8/layout/hProcess9"/>
    <dgm:cxn modelId="{3E80F03A-66AA-456F-BF92-49D03179259C}" srcId="{78D9F18E-0CA3-46BD-8F74-4E4EDCC4B8E7}" destId="{E274DB84-B80E-443C-AFFB-FF84991799DD}" srcOrd="0" destOrd="0" parTransId="{83D47840-CFC6-497C-9B78-3C9D680AD626}" sibTransId="{4A8B244E-2E22-4E32-8E36-39E659005A1D}"/>
    <dgm:cxn modelId="{857E509B-CCF2-4A37-986A-FA3A353FBBD1}" type="presOf" srcId="{65B61600-BCA5-499F-B958-F5BA4470C536}" destId="{1AA0F9C4-57B5-47B1-91EE-ACA31DC6226F}" srcOrd="0" destOrd="0" presId="urn:microsoft.com/office/officeart/2005/8/layout/hProcess9"/>
    <dgm:cxn modelId="{13E66B1D-10E8-4E0D-9653-F7D4A8A1B5D9}" type="presOf" srcId="{ED15FC34-2589-4025-B862-7EB45BE9B31D}" destId="{FBAB068A-0170-40EF-9C48-386826F2823D}" srcOrd="0" destOrd="0" presId="urn:microsoft.com/office/officeart/2005/8/layout/hProcess9"/>
    <dgm:cxn modelId="{A8238455-7D28-4520-A0BB-F2090DF06018}" type="presParOf" srcId="{7E2554CA-7C02-412B-A2B9-9C303434E4B0}" destId="{2E759707-4860-4535-B393-4FD7CB2518D3}" srcOrd="0" destOrd="0" presId="urn:microsoft.com/office/officeart/2005/8/layout/hProcess9"/>
    <dgm:cxn modelId="{C3F258DE-4717-447C-81C0-C97D5C9FA9BB}" type="presParOf" srcId="{7E2554CA-7C02-412B-A2B9-9C303434E4B0}" destId="{8F040C62-74F8-4832-BD6E-760344A50F7C}" srcOrd="1" destOrd="0" presId="urn:microsoft.com/office/officeart/2005/8/layout/hProcess9"/>
    <dgm:cxn modelId="{FD15CF59-298A-40EB-B4C8-1D6B846BA422}" type="presParOf" srcId="{8F040C62-74F8-4832-BD6E-760344A50F7C}" destId="{46BD7BE9-DD19-40F9-B0A4-A1D31B7D6CD1}" srcOrd="0" destOrd="0" presId="urn:microsoft.com/office/officeart/2005/8/layout/hProcess9"/>
    <dgm:cxn modelId="{8CAEA083-C7BA-4AF6-9402-EA873B538D5B}" type="presParOf" srcId="{8F040C62-74F8-4832-BD6E-760344A50F7C}" destId="{5D00DF1D-2EBF-4F37-AE1C-B960D8EC40DA}" srcOrd="1" destOrd="0" presId="urn:microsoft.com/office/officeart/2005/8/layout/hProcess9"/>
    <dgm:cxn modelId="{10C4530B-5547-41A8-B946-A7207F3C72DD}" type="presParOf" srcId="{8F040C62-74F8-4832-BD6E-760344A50F7C}" destId="{1AA0F9C4-57B5-47B1-91EE-ACA31DC6226F}" srcOrd="2" destOrd="0" presId="urn:microsoft.com/office/officeart/2005/8/layout/hProcess9"/>
    <dgm:cxn modelId="{C7FEFCDE-C352-446A-B583-AFC06170F245}" type="presParOf" srcId="{8F040C62-74F8-4832-BD6E-760344A50F7C}" destId="{41FEE34E-777D-48DD-91E6-25164182A83F}" srcOrd="3" destOrd="0" presId="urn:microsoft.com/office/officeart/2005/8/layout/hProcess9"/>
    <dgm:cxn modelId="{D0B80813-2B4C-4DB2-98CF-2F1E12323781}" type="presParOf" srcId="{8F040C62-74F8-4832-BD6E-760344A50F7C}" destId="{FBAB068A-0170-40EF-9C48-386826F2823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301D1B-8D8C-4B95-8D1B-A31F7805A79C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8B72391E-D1BF-4300-BE15-01AA4181979E}">
      <dgm:prSet phldrT="[Текст]" custT="1"/>
      <dgm:spPr/>
      <dgm:t>
        <a:bodyPr/>
        <a:lstStyle/>
        <a:p>
          <a:r>
            <a:rPr lang="ru-RU" sz="2300" dirty="0" smtClean="0"/>
            <a:t>Организация определяет, как она будет достигать своих целей</a:t>
          </a:r>
          <a:endParaRPr lang="ru-RU" sz="2300" dirty="0"/>
        </a:p>
      </dgm:t>
    </dgm:pt>
    <dgm:pt modelId="{4C216FA6-2C0C-4D89-A2F1-90D431717745}" type="parTrans" cxnId="{3CCFE5C0-1FB7-4B37-AD4B-000BE19B3758}">
      <dgm:prSet/>
      <dgm:spPr/>
      <dgm:t>
        <a:bodyPr/>
        <a:lstStyle/>
        <a:p>
          <a:endParaRPr lang="ru-RU" sz="2300"/>
        </a:p>
      </dgm:t>
    </dgm:pt>
    <dgm:pt modelId="{DAD480F9-B696-4B10-99C6-6ED34D235C26}" type="sibTrans" cxnId="{3CCFE5C0-1FB7-4B37-AD4B-000BE19B3758}">
      <dgm:prSet/>
      <dgm:spPr/>
      <dgm:t>
        <a:bodyPr/>
        <a:lstStyle/>
        <a:p>
          <a:endParaRPr lang="ru-RU" sz="2300"/>
        </a:p>
      </dgm:t>
    </dgm:pt>
    <dgm:pt modelId="{FE02EA35-ACDE-4C0C-A09A-4B4DE450BC7E}">
      <dgm:prSet phldrT="[Текст]" custT="1"/>
      <dgm:spPr/>
      <dgm:t>
        <a:bodyPr/>
        <a:lstStyle/>
        <a:p>
          <a:r>
            <a:rPr lang="ru-RU" sz="2300" dirty="0" smtClean="0"/>
            <a:t>Это сердцевина стратегического управления</a:t>
          </a:r>
          <a:endParaRPr lang="ru-RU" sz="2300" dirty="0"/>
        </a:p>
      </dgm:t>
    </dgm:pt>
    <dgm:pt modelId="{3CDAB072-2A28-4EE5-9529-30B47AC0B10C}" type="parTrans" cxnId="{7D96E1A9-2C6A-421F-99DF-A440DDDA843A}">
      <dgm:prSet/>
      <dgm:spPr/>
      <dgm:t>
        <a:bodyPr/>
        <a:lstStyle/>
        <a:p>
          <a:endParaRPr lang="ru-RU" sz="2300"/>
        </a:p>
      </dgm:t>
    </dgm:pt>
    <dgm:pt modelId="{C204A4BE-D698-488A-AD5C-300BCAA7369E}" type="sibTrans" cxnId="{7D96E1A9-2C6A-421F-99DF-A440DDDA843A}">
      <dgm:prSet/>
      <dgm:spPr/>
      <dgm:t>
        <a:bodyPr/>
        <a:lstStyle/>
        <a:p>
          <a:endParaRPr lang="ru-RU" sz="2300"/>
        </a:p>
      </dgm:t>
    </dgm:pt>
    <dgm:pt modelId="{B7C0F84D-E13A-44F6-B394-C6982446BE95}">
      <dgm:prSet phldrT="[Текст]" custT="1"/>
      <dgm:spPr/>
      <dgm:t>
        <a:bodyPr/>
        <a:lstStyle/>
        <a:p>
          <a:r>
            <a:rPr lang="ru-RU" sz="2300" dirty="0" smtClean="0"/>
            <a:t>Организация определяет, как она будет реализовать миссию</a:t>
          </a:r>
        </a:p>
      </dgm:t>
    </dgm:pt>
    <dgm:pt modelId="{0F13EBD8-0852-4C5A-93E6-C5E65876DDE4}" type="parTrans" cxnId="{69190491-1039-433F-AC28-903CECC86922}">
      <dgm:prSet/>
      <dgm:spPr/>
      <dgm:t>
        <a:bodyPr/>
        <a:lstStyle/>
        <a:p>
          <a:endParaRPr lang="ru-RU" sz="2300"/>
        </a:p>
      </dgm:t>
    </dgm:pt>
    <dgm:pt modelId="{3CEE9F82-116F-472D-B2C6-65549BF08F6E}" type="sibTrans" cxnId="{69190491-1039-433F-AC28-903CECC86922}">
      <dgm:prSet/>
      <dgm:spPr/>
      <dgm:t>
        <a:bodyPr/>
        <a:lstStyle/>
        <a:p>
          <a:endParaRPr lang="ru-RU" sz="2300"/>
        </a:p>
      </dgm:t>
    </dgm:pt>
    <dgm:pt modelId="{008E8C33-53FF-4FD1-BEBC-F8B2256631AF}" type="pres">
      <dgm:prSet presAssocID="{E0301D1B-8D8C-4B95-8D1B-A31F7805A79C}" presName="Name0" presStyleCnt="0">
        <dgm:presLayoutVars>
          <dgm:dir/>
          <dgm:resizeHandles val="exact"/>
        </dgm:presLayoutVars>
      </dgm:prSet>
      <dgm:spPr/>
    </dgm:pt>
    <dgm:pt modelId="{CC3E619F-F77A-4D8E-BC8E-1D84F25E27B0}" type="pres">
      <dgm:prSet presAssocID="{E0301D1B-8D8C-4B95-8D1B-A31F7805A79C}" presName="arrow" presStyleLbl="bgShp" presStyleIdx="0" presStyleCnt="1"/>
      <dgm:spPr/>
    </dgm:pt>
    <dgm:pt modelId="{D1CF64EA-F498-4E73-BD9E-ED557369B27E}" type="pres">
      <dgm:prSet presAssocID="{E0301D1B-8D8C-4B95-8D1B-A31F7805A79C}" presName="points" presStyleCnt="0"/>
      <dgm:spPr/>
    </dgm:pt>
    <dgm:pt modelId="{195F92CA-EAAE-4EFE-AFEF-613965149F9C}" type="pres">
      <dgm:prSet presAssocID="{8B72391E-D1BF-4300-BE15-01AA4181979E}" presName="compositeA" presStyleCnt="0"/>
      <dgm:spPr/>
    </dgm:pt>
    <dgm:pt modelId="{0A7B942F-3128-4498-A7AD-FEBCB61D2E3B}" type="pres">
      <dgm:prSet presAssocID="{8B72391E-D1BF-4300-BE15-01AA4181979E}" presName="textA" presStyleLbl="revTx" presStyleIdx="0" presStyleCnt="3" custScaleX="3195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8D976D-BE80-40A0-837A-DA357D6D7B1F}" type="pres">
      <dgm:prSet presAssocID="{8B72391E-D1BF-4300-BE15-01AA4181979E}" presName="circleA" presStyleLbl="node1" presStyleIdx="0" presStyleCnt="3"/>
      <dgm:spPr/>
    </dgm:pt>
    <dgm:pt modelId="{92CC2FFD-7F62-4D70-B304-AE3834550586}" type="pres">
      <dgm:prSet presAssocID="{8B72391E-D1BF-4300-BE15-01AA4181979E}" presName="spaceA" presStyleCnt="0"/>
      <dgm:spPr/>
    </dgm:pt>
    <dgm:pt modelId="{4A964A43-9486-4093-87C7-36E78E911B0F}" type="pres">
      <dgm:prSet presAssocID="{DAD480F9-B696-4B10-99C6-6ED34D235C26}" presName="space" presStyleCnt="0"/>
      <dgm:spPr/>
    </dgm:pt>
    <dgm:pt modelId="{F7D0AB50-2082-4745-8263-2734EA64D0B9}" type="pres">
      <dgm:prSet presAssocID="{FE02EA35-ACDE-4C0C-A09A-4B4DE450BC7E}" presName="compositeB" presStyleCnt="0"/>
      <dgm:spPr/>
    </dgm:pt>
    <dgm:pt modelId="{EB4654BD-33BF-457D-83EC-8A9D05300875}" type="pres">
      <dgm:prSet presAssocID="{FE02EA35-ACDE-4C0C-A09A-4B4DE450BC7E}" presName="textB" presStyleLbl="revTx" presStyleIdx="1" presStyleCnt="3" custScaleX="3013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55C950-A349-46D0-B76A-7EB31C1E0DEA}" type="pres">
      <dgm:prSet presAssocID="{FE02EA35-ACDE-4C0C-A09A-4B4DE450BC7E}" presName="circleB" presStyleLbl="node1" presStyleIdx="1" presStyleCnt="3"/>
      <dgm:spPr/>
    </dgm:pt>
    <dgm:pt modelId="{92A4508F-2D2A-4F60-BD86-9C83D6CBC5B8}" type="pres">
      <dgm:prSet presAssocID="{FE02EA35-ACDE-4C0C-A09A-4B4DE450BC7E}" presName="spaceB" presStyleCnt="0"/>
      <dgm:spPr/>
    </dgm:pt>
    <dgm:pt modelId="{77DFEFF2-5399-4E94-9A42-D5436A12E22C}" type="pres">
      <dgm:prSet presAssocID="{C204A4BE-D698-488A-AD5C-300BCAA7369E}" presName="space" presStyleCnt="0"/>
      <dgm:spPr/>
    </dgm:pt>
    <dgm:pt modelId="{C1D79FDD-FAE8-450B-9FDE-536B2343A934}" type="pres">
      <dgm:prSet presAssocID="{B7C0F84D-E13A-44F6-B394-C6982446BE95}" presName="compositeA" presStyleCnt="0"/>
      <dgm:spPr/>
    </dgm:pt>
    <dgm:pt modelId="{2DA50FDF-D814-4515-81EE-3318360076F1}" type="pres">
      <dgm:prSet presAssocID="{B7C0F84D-E13A-44F6-B394-C6982446BE95}" presName="textA" presStyleLbl="revTx" presStyleIdx="2" presStyleCnt="3" custScaleX="291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F5AB56-4B9A-4074-8ACA-537677DE56C9}" type="pres">
      <dgm:prSet presAssocID="{B7C0F84D-E13A-44F6-B394-C6982446BE95}" presName="circleA" presStyleLbl="node1" presStyleIdx="2" presStyleCnt="3"/>
      <dgm:spPr/>
    </dgm:pt>
    <dgm:pt modelId="{3F82934B-C38E-4A86-AB67-0F273D3A06DE}" type="pres">
      <dgm:prSet presAssocID="{B7C0F84D-E13A-44F6-B394-C6982446BE95}" presName="spaceA" presStyleCnt="0"/>
      <dgm:spPr/>
    </dgm:pt>
  </dgm:ptLst>
  <dgm:cxnLst>
    <dgm:cxn modelId="{7D96E1A9-2C6A-421F-99DF-A440DDDA843A}" srcId="{E0301D1B-8D8C-4B95-8D1B-A31F7805A79C}" destId="{FE02EA35-ACDE-4C0C-A09A-4B4DE450BC7E}" srcOrd="1" destOrd="0" parTransId="{3CDAB072-2A28-4EE5-9529-30B47AC0B10C}" sibTransId="{C204A4BE-D698-488A-AD5C-300BCAA7369E}"/>
    <dgm:cxn modelId="{FA15A1EC-D1F2-4EAA-AC9E-32238208AE83}" type="presOf" srcId="{FE02EA35-ACDE-4C0C-A09A-4B4DE450BC7E}" destId="{EB4654BD-33BF-457D-83EC-8A9D05300875}" srcOrd="0" destOrd="0" presId="urn:microsoft.com/office/officeart/2005/8/layout/hProcess11"/>
    <dgm:cxn modelId="{2916E8DA-2158-46C0-ADD9-7791A3D43505}" type="presOf" srcId="{E0301D1B-8D8C-4B95-8D1B-A31F7805A79C}" destId="{008E8C33-53FF-4FD1-BEBC-F8B2256631AF}" srcOrd="0" destOrd="0" presId="urn:microsoft.com/office/officeart/2005/8/layout/hProcess11"/>
    <dgm:cxn modelId="{B844EF25-76DC-4912-BF79-B8E913FF1DF0}" type="presOf" srcId="{B7C0F84D-E13A-44F6-B394-C6982446BE95}" destId="{2DA50FDF-D814-4515-81EE-3318360076F1}" srcOrd="0" destOrd="0" presId="urn:microsoft.com/office/officeart/2005/8/layout/hProcess11"/>
    <dgm:cxn modelId="{3CCFE5C0-1FB7-4B37-AD4B-000BE19B3758}" srcId="{E0301D1B-8D8C-4B95-8D1B-A31F7805A79C}" destId="{8B72391E-D1BF-4300-BE15-01AA4181979E}" srcOrd="0" destOrd="0" parTransId="{4C216FA6-2C0C-4D89-A2F1-90D431717745}" sibTransId="{DAD480F9-B696-4B10-99C6-6ED34D235C26}"/>
    <dgm:cxn modelId="{EAC40BF6-0540-404D-8BEA-40252F690DEE}" type="presOf" srcId="{8B72391E-D1BF-4300-BE15-01AA4181979E}" destId="{0A7B942F-3128-4498-A7AD-FEBCB61D2E3B}" srcOrd="0" destOrd="0" presId="urn:microsoft.com/office/officeart/2005/8/layout/hProcess11"/>
    <dgm:cxn modelId="{69190491-1039-433F-AC28-903CECC86922}" srcId="{E0301D1B-8D8C-4B95-8D1B-A31F7805A79C}" destId="{B7C0F84D-E13A-44F6-B394-C6982446BE95}" srcOrd="2" destOrd="0" parTransId="{0F13EBD8-0852-4C5A-93E6-C5E65876DDE4}" sibTransId="{3CEE9F82-116F-472D-B2C6-65549BF08F6E}"/>
    <dgm:cxn modelId="{B83A5977-2D31-4566-AB10-005F2DA52EEB}" type="presParOf" srcId="{008E8C33-53FF-4FD1-BEBC-F8B2256631AF}" destId="{CC3E619F-F77A-4D8E-BC8E-1D84F25E27B0}" srcOrd="0" destOrd="0" presId="urn:microsoft.com/office/officeart/2005/8/layout/hProcess11"/>
    <dgm:cxn modelId="{F896B342-06CB-4156-974F-88288C95B3C5}" type="presParOf" srcId="{008E8C33-53FF-4FD1-BEBC-F8B2256631AF}" destId="{D1CF64EA-F498-4E73-BD9E-ED557369B27E}" srcOrd="1" destOrd="0" presId="urn:microsoft.com/office/officeart/2005/8/layout/hProcess11"/>
    <dgm:cxn modelId="{5E1959A2-AA62-41CC-A954-A72978A50938}" type="presParOf" srcId="{D1CF64EA-F498-4E73-BD9E-ED557369B27E}" destId="{195F92CA-EAAE-4EFE-AFEF-613965149F9C}" srcOrd="0" destOrd="0" presId="urn:microsoft.com/office/officeart/2005/8/layout/hProcess11"/>
    <dgm:cxn modelId="{40D22E12-8635-4CAE-9E77-CBD86F7E4D7E}" type="presParOf" srcId="{195F92CA-EAAE-4EFE-AFEF-613965149F9C}" destId="{0A7B942F-3128-4498-A7AD-FEBCB61D2E3B}" srcOrd="0" destOrd="0" presId="urn:microsoft.com/office/officeart/2005/8/layout/hProcess11"/>
    <dgm:cxn modelId="{F45274CA-2DC4-4629-B221-C2AB02179F89}" type="presParOf" srcId="{195F92CA-EAAE-4EFE-AFEF-613965149F9C}" destId="{B88D976D-BE80-40A0-837A-DA357D6D7B1F}" srcOrd="1" destOrd="0" presId="urn:microsoft.com/office/officeart/2005/8/layout/hProcess11"/>
    <dgm:cxn modelId="{5B2E6C55-83BE-4DE7-876B-5A5E094C1480}" type="presParOf" srcId="{195F92CA-EAAE-4EFE-AFEF-613965149F9C}" destId="{92CC2FFD-7F62-4D70-B304-AE3834550586}" srcOrd="2" destOrd="0" presId="urn:microsoft.com/office/officeart/2005/8/layout/hProcess11"/>
    <dgm:cxn modelId="{D81A1345-F230-4E24-BE44-9BCF7D9F8CD3}" type="presParOf" srcId="{D1CF64EA-F498-4E73-BD9E-ED557369B27E}" destId="{4A964A43-9486-4093-87C7-36E78E911B0F}" srcOrd="1" destOrd="0" presId="urn:microsoft.com/office/officeart/2005/8/layout/hProcess11"/>
    <dgm:cxn modelId="{CA945F33-2B48-4958-8F7E-2FEAFB72075A}" type="presParOf" srcId="{D1CF64EA-F498-4E73-BD9E-ED557369B27E}" destId="{F7D0AB50-2082-4745-8263-2734EA64D0B9}" srcOrd="2" destOrd="0" presId="urn:microsoft.com/office/officeart/2005/8/layout/hProcess11"/>
    <dgm:cxn modelId="{63F9C143-51A7-453F-A851-4019FB79D5B5}" type="presParOf" srcId="{F7D0AB50-2082-4745-8263-2734EA64D0B9}" destId="{EB4654BD-33BF-457D-83EC-8A9D05300875}" srcOrd="0" destOrd="0" presId="urn:microsoft.com/office/officeart/2005/8/layout/hProcess11"/>
    <dgm:cxn modelId="{22BB9DC8-4994-46BB-8DDF-C850933F4DF5}" type="presParOf" srcId="{F7D0AB50-2082-4745-8263-2734EA64D0B9}" destId="{F955C950-A349-46D0-B76A-7EB31C1E0DEA}" srcOrd="1" destOrd="0" presId="urn:microsoft.com/office/officeart/2005/8/layout/hProcess11"/>
    <dgm:cxn modelId="{9FA3DFEE-C0B1-4A22-BDD5-AA338C27465F}" type="presParOf" srcId="{F7D0AB50-2082-4745-8263-2734EA64D0B9}" destId="{92A4508F-2D2A-4F60-BD86-9C83D6CBC5B8}" srcOrd="2" destOrd="0" presId="urn:microsoft.com/office/officeart/2005/8/layout/hProcess11"/>
    <dgm:cxn modelId="{EF59C034-EF7C-4A9A-823E-0C606AF9586A}" type="presParOf" srcId="{D1CF64EA-F498-4E73-BD9E-ED557369B27E}" destId="{77DFEFF2-5399-4E94-9A42-D5436A12E22C}" srcOrd="3" destOrd="0" presId="urn:microsoft.com/office/officeart/2005/8/layout/hProcess11"/>
    <dgm:cxn modelId="{14B85955-A677-45D6-BAE5-B57083BC2ED2}" type="presParOf" srcId="{D1CF64EA-F498-4E73-BD9E-ED557369B27E}" destId="{C1D79FDD-FAE8-450B-9FDE-536B2343A934}" srcOrd="4" destOrd="0" presId="urn:microsoft.com/office/officeart/2005/8/layout/hProcess11"/>
    <dgm:cxn modelId="{2A1D528B-6C5D-4248-B8AC-7846A1F2794C}" type="presParOf" srcId="{C1D79FDD-FAE8-450B-9FDE-536B2343A934}" destId="{2DA50FDF-D814-4515-81EE-3318360076F1}" srcOrd="0" destOrd="0" presId="urn:microsoft.com/office/officeart/2005/8/layout/hProcess11"/>
    <dgm:cxn modelId="{42F3176B-2100-4255-A88B-DF869EC76D12}" type="presParOf" srcId="{C1D79FDD-FAE8-450B-9FDE-536B2343A934}" destId="{7FF5AB56-4B9A-4074-8ACA-537677DE56C9}" srcOrd="1" destOrd="0" presId="urn:microsoft.com/office/officeart/2005/8/layout/hProcess11"/>
    <dgm:cxn modelId="{F7368243-86C0-4D92-990C-5744D58211AD}" type="presParOf" srcId="{C1D79FDD-FAE8-450B-9FDE-536B2343A934}" destId="{3F82934B-C38E-4A86-AB67-0F273D3A06D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228C4E-2CD2-48ED-B748-DEA1800FAC64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9D561E-B6FC-41C8-8525-E1D774CD5A1B}">
      <dgm:prSet phldrT="[Текст]"/>
      <dgm:spPr/>
      <dgm:t>
        <a:bodyPr/>
        <a:lstStyle/>
        <a:p>
          <a:r>
            <a:rPr lang="ru-RU" dirty="0" smtClean="0"/>
            <a:t>Причины невыполнения стратегии:</a:t>
          </a:r>
          <a:endParaRPr lang="ru-RU" dirty="0"/>
        </a:p>
      </dgm:t>
    </dgm:pt>
    <dgm:pt modelId="{5F65C755-6636-43AE-9BC8-99A7F3CC8B72}" type="parTrans" cxnId="{5C71AF13-A6D8-4BFE-A9B1-5B805AC342E6}">
      <dgm:prSet/>
      <dgm:spPr/>
      <dgm:t>
        <a:bodyPr/>
        <a:lstStyle/>
        <a:p>
          <a:endParaRPr lang="ru-RU"/>
        </a:p>
      </dgm:t>
    </dgm:pt>
    <dgm:pt modelId="{0E1C2EBB-F7AD-4DFC-83CA-F19883C75D47}" type="sibTrans" cxnId="{5C71AF13-A6D8-4BFE-A9B1-5B805AC342E6}">
      <dgm:prSet/>
      <dgm:spPr/>
      <dgm:t>
        <a:bodyPr/>
        <a:lstStyle/>
        <a:p>
          <a:endParaRPr lang="ru-RU"/>
        </a:p>
      </dgm:t>
    </dgm:pt>
    <dgm:pt modelId="{A1C8D860-F746-42CF-A61C-EA2A6F8E17C2}">
      <dgm:prSet phldrT="[Текст]"/>
      <dgm:spPr/>
      <dgm:t>
        <a:bodyPr/>
        <a:lstStyle/>
        <a:p>
          <a:r>
            <a:rPr lang="ru-RU" dirty="0" smtClean="0"/>
            <a:t>неверно был проведен анализ и сделаны неверные выводы</a:t>
          </a:r>
          <a:endParaRPr lang="ru-RU" dirty="0"/>
        </a:p>
      </dgm:t>
    </dgm:pt>
    <dgm:pt modelId="{84B07607-E13E-433A-9733-88475D94454B}" type="parTrans" cxnId="{4B6C4E68-21A2-4FFB-8DEE-6095ACDAD7C6}">
      <dgm:prSet/>
      <dgm:spPr/>
      <dgm:t>
        <a:bodyPr/>
        <a:lstStyle/>
        <a:p>
          <a:endParaRPr lang="ru-RU"/>
        </a:p>
      </dgm:t>
    </dgm:pt>
    <dgm:pt modelId="{82988809-9459-466B-8AA8-9AFA3C05C802}" type="sibTrans" cxnId="{4B6C4E68-21A2-4FFB-8DEE-6095ACDAD7C6}">
      <dgm:prSet/>
      <dgm:spPr/>
      <dgm:t>
        <a:bodyPr/>
        <a:lstStyle/>
        <a:p>
          <a:endParaRPr lang="ru-RU"/>
        </a:p>
      </dgm:t>
    </dgm:pt>
    <dgm:pt modelId="{753FB5D1-9754-40DE-BDC5-CEA39CD073BA}">
      <dgm:prSet phldrT="[Текст]"/>
      <dgm:spPr/>
      <dgm:t>
        <a:bodyPr/>
        <a:lstStyle/>
        <a:p>
          <a:r>
            <a:rPr lang="ru-RU" dirty="0" smtClean="0"/>
            <a:t>произошли непредвиденные изменения во внешней среде</a:t>
          </a:r>
          <a:endParaRPr lang="ru-RU" dirty="0"/>
        </a:p>
      </dgm:t>
    </dgm:pt>
    <dgm:pt modelId="{4979E389-698C-45E7-81BB-3A363B767B36}" type="parTrans" cxnId="{379E9D4D-6383-4E23-B513-BC403DA71E85}">
      <dgm:prSet/>
      <dgm:spPr/>
      <dgm:t>
        <a:bodyPr/>
        <a:lstStyle/>
        <a:p>
          <a:endParaRPr lang="ru-RU"/>
        </a:p>
      </dgm:t>
    </dgm:pt>
    <dgm:pt modelId="{289F3208-37FC-4C94-9B42-20FD582FC46A}" type="sibTrans" cxnId="{379E9D4D-6383-4E23-B513-BC403DA71E85}">
      <dgm:prSet/>
      <dgm:spPr/>
      <dgm:t>
        <a:bodyPr/>
        <a:lstStyle/>
        <a:p>
          <a:endParaRPr lang="ru-RU"/>
        </a:p>
      </dgm:t>
    </dgm:pt>
    <dgm:pt modelId="{7335850C-0ABC-4F29-B849-54AC9AC884F9}">
      <dgm:prSet phldrT="[Текст]"/>
      <dgm:spPr/>
      <dgm:t>
        <a:bodyPr/>
        <a:lstStyle/>
        <a:p>
          <a:r>
            <a:rPr lang="ru-RU" dirty="0" smtClean="0"/>
            <a:t>управление не может должным образом вовлечь имеющийся у фирмы потенциал</a:t>
          </a:r>
          <a:endParaRPr lang="ru-RU" dirty="0"/>
        </a:p>
      </dgm:t>
    </dgm:pt>
    <dgm:pt modelId="{3205F4F0-3FD6-4DEF-B0B2-307F65C1A3AE}" type="parTrans" cxnId="{3CB938CE-5C1C-45CE-87DE-639E232FF638}">
      <dgm:prSet/>
      <dgm:spPr/>
      <dgm:t>
        <a:bodyPr/>
        <a:lstStyle/>
        <a:p>
          <a:endParaRPr lang="ru-RU"/>
        </a:p>
      </dgm:t>
    </dgm:pt>
    <dgm:pt modelId="{0585B6EE-6FB9-4168-99E0-CA5B03331F4F}" type="sibTrans" cxnId="{3CB938CE-5C1C-45CE-87DE-639E232FF638}">
      <dgm:prSet/>
      <dgm:spPr/>
      <dgm:t>
        <a:bodyPr/>
        <a:lstStyle/>
        <a:p>
          <a:endParaRPr lang="ru-RU"/>
        </a:p>
      </dgm:t>
    </dgm:pt>
    <dgm:pt modelId="{70A9AD84-6761-4A91-AA3F-DE2CC9C48965}">
      <dgm:prSet phldrT="[Текст]" phldr="1"/>
      <dgm:spPr/>
      <dgm:t>
        <a:bodyPr/>
        <a:lstStyle/>
        <a:p>
          <a:endParaRPr lang="ru-RU" dirty="0"/>
        </a:p>
      </dgm:t>
    </dgm:pt>
    <dgm:pt modelId="{73DE8116-5665-4ABD-9BCC-A8B591FFF70C}" type="sibTrans" cxnId="{BC5DA759-670B-4B9D-90E6-5972E3D110F6}">
      <dgm:prSet/>
      <dgm:spPr/>
      <dgm:t>
        <a:bodyPr/>
        <a:lstStyle/>
        <a:p>
          <a:endParaRPr lang="ru-RU"/>
        </a:p>
      </dgm:t>
    </dgm:pt>
    <dgm:pt modelId="{2D550F04-8533-47DA-A5CD-E2E3064D1681}" type="parTrans" cxnId="{BC5DA759-670B-4B9D-90E6-5972E3D110F6}">
      <dgm:prSet/>
      <dgm:spPr/>
      <dgm:t>
        <a:bodyPr/>
        <a:lstStyle/>
        <a:p>
          <a:endParaRPr lang="ru-RU"/>
        </a:p>
      </dgm:t>
    </dgm:pt>
    <dgm:pt modelId="{624ADC22-B459-4BF5-B78B-7B32DE6ECE4A}">
      <dgm:prSet phldrT="[Текст]" phldr="1"/>
      <dgm:spPr/>
      <dgm:t>
        <a:bodyPr/>
        <a:lstStyle/>
        <a:p>
          <a:endParaRPr lang="ru-RU" dirty="0"/>
        </a:p>
      </dgm:t>
    </dgm:pt>
    <dgm:pt modelId="{26998D5F-9C2C-4198-8F53-4D605AC75F38}" type="sibTrans" cxnId="{AB1445D9-5BDC-490C-BFF9-C5C6DEB813FB}">
      <dgm:prSet/>
      <dgm:spPr/>
      <dgm:t>
        <a:bodyPr/>
        <a:lstStyle/>
        <a:p>
          <a:endParaRPr lang="ru-RU"/>
        </a:p>
      </dgm:t>
    </dgm:pt>
    <dgm:pt modelId="{DDFF989A-E4B3-4CA0-A115-5BA4A729E5EC}" type="parTrans" cxnId="{AB1445D9-5BDC-490C-BFF9-C5C6DEB813FB}">
      <dgm:prSet/>
      <dgm:spPr/>
      <dgm:t>
        <a:bodyPr/>
        <a:lstStyle/>
        <a:p>
          <a:endParaRPr lang="ru-RU"/>
        </a:p>
      </dgm:t>
    </dgm:pt>
    <dgm:pt modelId="{03E7F783-F3F1-4D6A-8436-4687B7717997}" type="pres">
      <dgm:prSet presAssocID="{37228C4E-2CD2-48ED-B748-DEA1800FAC64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C10AB57D-F731-4238-B888-39EBC48E53D6}" type="pres">
      <dgm:prSet presAssocID="{439D561E-B6FC-41C8-8525-E1D774CD5A1B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38C14BD9-94B5-4A61-B853-2151658D0DD7}" type="pres">
      <dgm:prSet presAssocID="{439D561E-B6FC-41C8-8525-E1D774CD5A1B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D8F209-CED2-4BCD-BBBD-DCE0983D544A}" type="pres">
      <dgm:prSet presAssocID="{624ADC22-B459-4BF5-B78B-7B32DE6ECE4A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32DE46-B648-45BB-B6E9-561328F296AE}" type="pres">
      <dgm:prSet presAssocID="{624ADC22-B459-4BF5-B78B-7B32DE6ECE4A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65948D-7212-44AB-858D-FE81DD41F01E}" type="pres">
      <dgm:prSet presAssocID="{70A9AD84-6761-4A91-AA3F-DE2CC9C48965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622684-5EEB-4D80-A9E6-6B4821674B47}" type="pres">
      <dgm:prSet presAssocID="{70A9AD84-6761-4A91-AA3F-DE2CC9C48965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5DA759-670B-4B9D-90E6-5972E3D110F6}" srcId="{37228C4E-2CD2-48ED-B748-DEA1800FAC64}" destId="{70A9AD84-6761-4A91-AA3F-DE2CC9C48965}" srcOrd="2" destOrd="0" parTransId="{2D550F04-8533-47DA-A5CD-E2E3064D1681}" sibTransId="{73DE8116-5665-4ABD-9BCC-A8B591FFF70C}"/>
    <dgm:cxn modelId="{E2A9F6CB-8036-406D-BA41-57E5BA5BE988}" type="presOf" srcId="{624ADC22-B459-4BF5-B78B-7B32DE6ECE4A}" destId="{40D8F209-CED2-4BCD-BBBD-DCE0983D544A}" srcOrd="0" destOrd="0" presId="urn:microsoft.com/office/officeart/2009/3/layout/IncreasingArrowsProcess"/>
    <dgm:cxn modelId="{B172B163-8BCC-4749-9332-3A22D7D58AF2}" type="presOf" srcId="{753FB5D1-9754-40DE-BDC5-CEA39CD073BA}" destId="{D232DE46-B648-45BB-B6E9-561328F296AE}" srcOrd="0" destOrd="0" presId="urn:microsoft.com/office/officeart/2009/3/layout/IncreasingArrowsProcess"/>
    <dgm:cxn modelId="{32CDC36B-5E7E-41B0-80EF-ACCCA9B577DE}" type="presOf" srcId="{7335850C-0ABC-4F29-B849-54AC9AC884F9}" destId="{BC622684-5EEB-4D80-A9E6-6B4821674B47}" srcOrd="0" destOrd="0" presId="urn:microsoft.com/office/officeart/2009/3/layout/IncreasingArrowsProcess"/>
    <dgm:cxn modelId="{3CB938CE-5C1C-45CE-87DE-639E232FF638}" srcId="{70A9AD84-6761-4A91-AA3F-DE2CC9C48965}" destId="{7335850C-0ABC-4F29-B849-54AC9AC884F9}" srcOrd="0" destOrd="0" parTransId="{3205F4F0-3FD6-4DEF-B0B2-307F65C1A3AE}" sibTransId="{0585B6EE-6FB9-4168-99E0-CA5B03331F4F}"/>
    <dgm:cxn modelId="{5C71AF13-A6D8-4BFE-A9B1-5B805AC342E6}" srcId="{37228C4E-2CD2-48ED-B748-DEA1800FAC64}" destId="{439D561E-B6FC-41C8-8525-E1D774CD5A1B}" srcOrd="0" destOrd="0" parTransId="{5F65C755-6636-43AE-9BC8-99A7F3CC8B72}" sibTransId="{0E1C2EBB-F7AD-4DFC-83CA-F19883C75D47}"/>
    <dgm:cxn modelId="{F1D08CB2-57EC-496D-8FE5-63CD26C9A0E6}" type="presOf" srcId="{70A9AD84-6761-4A91-AA3F-DE2CC9C48965}" destId="{8365948D-7212-44AB-858D-FE81DD41F01E}" srcOrd="0" destOrd="0" presId="urn:microsoft.com/office/officeart/2009/3/layout/IncreasingArrowsProcess"/>
    <dgm:cxn modelId="{F9072A3C-60A9-43A4-ABAC-C8C13A9EF075}" type="presOf" srcId="{439D561E-B6FC-41C8-8525-E1D774CD5A1B}" destId="{C10AB57D-F731-4238-B888-39EBC48E53D6}" srcOrd="0" destOrd="0" presId="urn:microsoft.com/office/officeart/2009/3/layout/IncreasingArrowsProcess"/>
    <dgm:cxn modelId="{53012AA7-E3BD-4115-97B4-AC92E3E18CC1}" type="presOf" srcId="{37228C4E-2CD2-48ED-B748-DEA1800FAC64}" destId="{03E7F783-F3F1-4D6A-8436-4687B7717997}" srcOrd="0" destOrd="0" presId="urn:microsoft.com/office/officeart/2009/3/layout/IncreasingArrowsProcess"/>
    <dgm:cxn modelId="{FB52F1F4-2E2C-40A8-B81B-132EF2A395FC}" type="presOf" srcId="{A1C8D860-F746-42CF-A61C-EA2A6F8E17C2}" destId="{38C14BD9-94B5-4A61-B853-2151658D0DD7}" srcOrd="0" destOrd="0" presId="urn:microsoft.com/office/officeart/2009/3/layout/IncreasingArrowsProcess"/>
    <dgm:cxn modelId="{379E9D4D-6383-4E23-B513-BC403DA71E85}" srcId="{624ADC22-B459-4BF5-B78B-7B32DE6ECE4A}" destId="{753FB5D1-9754-40DE-BDC5-CEA39CD073BA}" srcOrd="0" destOrd="0" parTransId="{4979E389-698C-45E7-81BB-3A363B767B36}" sibTransId="{289F3208-37FC-4C94-9B42-20FD582FC46A}"/>
    <dgm:cxn modelId="{AB1445D9-5BDC-490C-BFF9-C5C6DEB813FB}" srcId="{37228C4E-2CD2-48ED-B748-DEA1800FAC64}" destId="{624ADC22-B459-4BF5-B78B-7B32DE6ECE4A}" srcOrd="1" destOrd="0" parTransId="{DDFF989A-E4B3-4CA0-A115-5BA4A729E5EC}" sibTransId="{26998D5F-9C2C-4198-8F53-4D605AC75F38}"/>
    <dgm:cxn modelId="{4B6C4E68-21A2-4FFB-8DEE-6095ACDAD7C6}" srcId="{439D561E-B6FC-41C8-8525-E1D774CD5A1B}" destId="{A1C8D860-F746-42CF-A61C-EA2A6F8E17C2}" srcOrd="0" destOrd="0" parTransId="{84B07607-E13E-433A-9733-88475D94454B}" sibTransId="{82988809-9459-466B-8AA8-9AFA3C05C802}"/>
    <dgm:cxn modelId="{713C192C-4E5A-423B-82C2-7961B3D6384D}" type="presParOf" srcId="{03E7F783-F3F1-4D6A-8436-4687B7717997}" destId="{C10AB57D-F731-4238-B888-39EBC48E53D6}" srcOrd="0" destOrd="0" presId="urn:microsoft.com/office/officeart/2009/3/layout/IncreasingArrowsProcess"/>
    <dgm:cxn modelId="{1C515671-9E13-4539-AA1E-8A63EDB1883F}" type="presParOf" srcId="{03E7F783-F3F1-4D6A-8436-4687B7717997}" destId="{38C14BD9-94B5-4A61-B853-2151658D0DD7}" srcOrd="1" destOrd="0" presId="urn:microsoft.com/office/officeart/2009/3/layout/IncreasingArrowsProcess"/>
    <dgm:cxn modelId="{3C5D8CFC-E203-4B12-99E0-F50C4E66E981}" type="presParOf" srcId="{03E7F783-F3F1-4D6A-8436-4687B7717997}" destId="{40D8F209-CED2-4BCD-BBBD-DCE0983D544A}" srcOrd="2" destOrd="0" presId="urn:microsoft.com/office/officeart/2009/3/layout/IncreasingArrowsProcess"/>
    <dgm:cxn modelId="{3EAB15BD-CB93-414D-A4F1-B4F9FD3C7967}" type="presParOf" srcId="{03E7F783-F3F1-4D6A-8436-4687B7717997}" destId="{D232DE46-B648-45BB-B6E9-561328F296AE}" srcOrd="3" destOrd="0" presId="urn:microsoft.com/office/officeart/2009/3/layout/IncreasingArrowsProcess"/>
    <dgm:cxn modelId="{1C22E964-44FC-448B-B8B4-0B1E6C40E71F}" type="presParOf" srcId="{03E7F783-F3F1-4D6A-8436-4687B7717997}" destId="{8365948D-7212-44AB-858D-FE81DD41F01E}" srcOrd="4" destOrd="0" presId="urn:microsoft.com/office/officeart/2009/3/layout/IncreasingArrowsProcess"/>
    <dgm:cxn modelId="{332CFAA5-6606-4547-B4CA-BA3C3AFD7843}" type="presParOf" srcId="{03E7F783-F3F1-4D6A-8436-4687B7717997}" destId="{BC622684-5EEB-4D80-A9E6-6B4821674B47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A7560C0-09C9-47FA-8543-6FD1F6BB1B6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B8A9745-5570-46F2-8C6D-81CD4AF06384}">
      <dgm:prSet phldrT="[Текст]"/>
      <dgm:spPr/>
      <dgm:t>
        <a:bodyPr/>
        <a:lstStyle/>
        <a:p>
          <a:r>
            <a:rPr lang="ru-RU" dirty="0" smtClean="0"/>
            <a:t>Задачи контроля</a:t>
          </a:r>
          <a:endParaRPr lang="ru-RU" dirty="0"/>
        </a:p>
      </dgm:t>
    </dgm:pt>
    <dgm:pt modelId="{5198B40B-A331-4853-83E0-F47BC941EB47}" type="parTrans" cxnId="{0EA51E28-3878-4EAB-8481-4CFD6DF750D1}">
      <dgm:prSet/>
      <dgm:spPr/>
      <dgm:t>
        <a:bodyPr/>
        <a:lstStyle/>
        <a:p>
          <a:endParaRPr lang="ru-RU"/>
        </a:p>
      </dgm:t>
    </dgm:pt>
    <dgm:pt modelId="{6DC0AADF-87C1-4D52-8DBA-D1EB44E752C4}" type="sibTrans" cxnId="{0EA51E28-3878-4EAB-8481-4CFD6DF750D1}">
      <dgm:prSet/>
      <dgm:spPr/>
      <dgm:t>
        <a:bodyPr/>
        <a:lstStyle/>
        <a:p>
          <a:endParaRPr lang="ru-RU"/>
        </a:p>
      </dgm:t>
    </dgm:pt>
    <dgm:pt modelId="{CA03365F-D405-4E3A-A602-AFB8C1480218}">
      <dgm:prSet phldrT="[Текст]"/>
      <dgm:spPr/>
      <dgm:t>
        <a:bodyPr/>
        <a:lstStyle/>
        <a:p>
          <a:r>
            <a:rPr lang="ru-RU" dirty="0" smtClean="0"/>
            <a:t>определение того, что и по каким показателям проверять</a:t>
          </a:r>
          <a:endParaRPr lang="ru-RU" dirty="0"/>
        </a:p>
      </dgm:t>
    </dgm:pt>
    <dgm:pt modelId="{DC8F308C-73A1-4103-9D03-5FC3015EF5BC}" type="parTrans" cxnId="{AF6A3846-F788-4467-9213-89E26F082A5E}">
      <dgm:prSet/>
      <dgm:spPr/>
      <dgm:t>
        <a:bodyPr/>
        <a:lstStyle/>
        <a:p>
          <a:endParaRPr lang="ru-RU"/>
        </a:p>
      </dgm:t>
    </dgm:pt>
    <dgm:pt modelId="{FE55CC59-59DA-458A-81BD-D7A693492D32}" type="sibTrans" cxnId="{AF6A3846-F788-4467-9213-89E26F082A5E}">
      <dgm:prSet/>
      <dgm:spPr/>
      <dgm:t>
        <a:bodyPr/>
        <a:lstStyle/>
        <a:p>
          <a:endParaRPr lang="ru-RU"/>
        </a:p>
      </dgm:t>
    </dgm:pt>
    <dgm:pt modelId="{8F16DF5A-1C60-4E7D-9B10-4D774584EC0F}">
      <dgm:prSet phldrT="[Текст]"/>
      <dgm:spPr/>
      <dgm:t>
        <a:bodyPr/>
        <a:lstStyle/>
        <a:p>
          <a:r>
            <a:rPr lang="ru-RU" dirty="0" smtClean="0"/>
            <a:t>осуществление оценки в соответствии с принятыми стандартами</a:t>
          </a:r>
        </a:p>
      </dgm:t>
    </dgm:pt>
    <dgm:pt modelId="{2DD19BC3-AF6D-47EB-B7B6-7CEBE0ABAC0B}" type="parTrans" cxnId="{19C245BF-9814-43E0-AD76-FC321CD22203}">
      <dgm:prSet/>
      <dgm:spPr/>
      <dgm:t>
        <a:bodyPr/>
        <a:lstStyle/>
        <a:p>
          <a:endParaRPr lang="ru-RU"/>
        </a:p>
      </dgm:t>
    </dgm:pt>
    <dgm:pt modelId="{701ABC66-0A05-4F3E-B123-3F85B7614B99}" type="sibTrans" cxnId="{19C245BF-9814-43E0-AD76-FC321CD22203}">
      <dgm:prSet/>
      <dgm:spPr/>
      <dgm:t>
        <a:bodyPr/>
        <a:lstStyle/>
        <a:p>
          <a:endParaRPr lang="ru-RU"/>
        </a:p>
      </dgm:t>
    </dgm:pt>
    <dgm:pt modelId="{615E32ED-1E59-44C1-9B9E-0D0CC9960DFD}">
      <dgm:prSet phldrT="[Текст]"/>
      <dgm:spPr/>
      <dgm:t>
        <a:bodyPr/>
        <a:lstStyle/>
        <a:p>
          <a:r>
            <a:rPr lang="ru-RU" dirty="0" smtClean="0"/>
            <a:t>выяснение причин отклонений</a:t>
          </a:r>
          <a:endParaRPr lang="ru-RU" dirty="0"/>
        </a:p>
      </dgm:t>
    </dgm:pt>
    <dgm:pt modelId="{C8A860DD-9B13-4E16-90A1-80CD6F72CDEE}" type="parTrans" cxnId="{E6ACC8BD-EA53-4021-BD01-63459B33B6BD}">
      <dgm:prSet/>
      <dgm:spPr/>
      <dgm:t>
        <a:bodyPr/>
        <a:lstStyle/>
        <a:p>
          <a:endParaRPr lang="ru-RU"/>
        </a:p>
      </dgm:t>
    </dgm:pt>
    <dgm:pt modelId="{8B02B912-1E48-4332-A29B-53BB8E1B2190}" type="sibTrans" cxnId="{E6ACC8BD-EA53-4021-BD01-63459B33B6BD}">
      <dgm:prSet/>
      <dgm:spPr/>
      <dgm:t>
        <a:bodyPr/>
        <a:lstStyle/>
        <a:p>
          <a:endParaRPr lang="ru-RU"/>
        </a:p>
      </dgm:t>
    </dgm:pt>
    <dgm:pt modelId="{176276C3-F43D-4684-A064-B006551F0DE9}">
      <dgm:prSet phldrT="[Текст]"/>
      <dgm:spPr/>
      <dgm:t>
        <a:bodyPr/>
        <a:lstStyle/>
        <a:p>
          <a:r>
            <a:rPr lang="ru-RU" dirty="0" smtClean="0"/>
            <a:t>осуществление корректировки, если она необходима и возможна</a:t>
          </a:r>
          <a:endParaRPr lang="ru-RU" dirty="0"/>
        </a:p>
      </dgm:t>
    </dgm:pt>
    <dgm:pt modelId="{1703918B-38C2-4882-8054-9EFCFD18EF89}" type="parTrans" cxnId="{E19F68A8-FC1B-4971-893C-2994C968E43A}">
      <dgm:prSet/>
      <dgm:spPr/>
      <dgm:t>
        <a:bodyPr/>
        <a:lstStyle/>
        <a:p>
          <a:endParaRPr lang="ru-RU"/>
        </a:p>
      </dgm:t>
    </dgm:pt>
    <dgm:pt modelId="{253399E8-0623-4613-A8E6-C3A86F9A7F86}" type="sibTrans" cxnId="{E19F68A8-FC1B-4971-893C-2994C968E43A}">
      <dgm:prSet/>
      <dgm:spPr/>
      <dgm:t>
        <a:bodyPr/>
        <a:lstStyle/>
        <a:p>
          <a:endParaRPr lang="ru-RU"/>
        </a:p>
      </dgm:t>
    </dgm:pt>
    <dgm:pt modelId="{D404BB45-2677-4AB3-A92E-43B99EE5DF25}" type="pres">
      <dgm:prSet presAssocID="{9A7560C0-09C9-47FA-8543-6FD1F6BB1B6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DC27F3A-1F6C-4413-BEE1-342836D2D4E6}" type="pres">
      <dgm:prSet presAssocID="{EB8A9745-5570-46F2-8C6D-81CD4AF06384}" presName="hierRoot1" presStyleCnt="0"/>
      <dgm:spPr/>
    </dgm:pt>
    <dgm:pt modelId="{A98AF16C-FF58-48C5-BE78-86D069135724}" type="pres">
      <dgm:prSet presAssocID="{EB8A9745-5570-46F2-8C6D-81CD4AF06384}" presName="composite" presStyleCnt="0"/>
      <dgm:spPr/>
    </dgm:pt>
    <dgm:pt modelId="{9B4EC970-856E-460F-AE29-D9F1E3849EDD}" type="pres">
      <dgm:prSet presAssocID="{EB8A9745-5570-46F2-8C6D-81CD4AF06384}" presName="background" presStyleLbl="node0" presStyleIdx="0" presStyleCnt="1"/>
      <dgm:spPr/>
    </dgm:pt>
    <dgm:pt modelId="{B54F30E4-3863-4836-9DA6-F434C0738CFC}" type="pres">
      <dgm:prSet presAssocID="{EB8A9745-5570-46F2-8C6D-81CD4AF06384}" presName="text" presStyleLbl="fgAcc0" presStyleIdx="0" presStyleCnt="1" custScaleY="62621">
        <dgm:presLayoutVars>
          <dgm:chPref val="3"/>
        </dgm:presLayoutVars>
      </dgm:prSet>
      <dgm:spPr/>
    </dgm:pt>
    <dgm:pt modelId="{37DA8CE0-2628-43E9-93D3-54BDFE38BE6C}" type="pres">
      <dgm:prSet presAssocID="{EB8A9745-5570-46F2-8C6D-81CD4AF06384}" presName="hierChild2" presStyleCnt="0"/>
      <dgm:spPr/>
    </dgm:pt>
    <dgm:pt modelId="{50B04430-6514-4536-9FCD-2D9CDEAD5982}" type="pres">
      <dgm:prSet presAssocID="{DC8F308C-73A1-4103-9D03-5FC3015EF5BC}" presName="Name10" presStyleLbl="parChTrans1D2" presStyleIdx="0" presStyleCnt="4"/>
      <dgm:spPr/>
    </dgm:pt>
    <dgm:pt modelId="{294BCB77-2288-4256-B63D-31B7686960E3}" type="pres">
      <dgm:prSet presAssocID="{CA03365F-D405-4E3A-A602-AFB8C1480218}" presName="hierRoot2" presStyleCnt="0"/>
      <dgm:spPr/>
    </dgm:pt>
    <dgm:pt modelId="{DBC53D03-2DF8-4264-9D69-B90A3FA25A18}" type="pres">
      <dgm:prSet presAssocID="{CA03365F-D405-4E3A-A602-AFB8C1480218}" presName="composite2" presStyleCnt="0"/>
      <dgm:spPr/>
    </dgm:pt>
    <dgm:pt modelId="{2E81260E-8690-4CE8-8DBC-6CE68E0BD838}" type="pres">
      <dgm:prSet presAssocID="{CA03365F-D405-4E3A-A602-AFB8C1480218}" presName="background2" presStyleLbl="node2" presStyleIdx="0" presStyleCnt="4"/>
      <dgm:spPr/>
    </dgm:pt>
    <dgm:pt modelId="{7AC5A6A7-0CA9-4A60-B382-765C6F524C69}" type="pres">
      <dgm:prSet presAssocID="{CA03365F-D405-4E3A-A602-AFB8C1480218}" presName="text2" presStyleLbl="fgAcc2" presStyleIdx="0" presStyleCnt="4" custScaleY="1716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F6DA2A1-E9ED-4CCF-861E-60E794728F41}" type="pres">
      <dgm:prSet presAssocID="{CA03365F-D405-4E3A-A602-AFB8C1480218}" presName="hierChild3" presStyleCnt="0"/>
      <dgm:spPr/>
    </dgm:pt>
    <dgm:pt modelId="{03583319-C782-483F-97F6-D37376DF2529}" type="pres">
      <dgm:prSet presAssocID="{2DD19BC3-AF6D-47EB-B7B6-7CEBE0ABAC0B}" presName="Name10" presStyleLbl="parChTrans1D2" presStyleIdx="1" presStyleCnt="4"/>
      <dgm:spPr/>
    </dgm:pt>
    <dgm:pt modelId="{0755354E-F1BD-4AE1-AE9C-397FEE5FEA22}" type="pres">
      <dgm:prSet presAssocID="{8F16DF5A-1C60-4E7D-9B10-4D774584EC0F}" presName="hierRoot2" presStyleCnt="0"/>
      <dgm:spPr/>
    </dgm:pt>
    <dgm:pt modelId="{7A9CCE04-6BF3-4C0C-BD14-0E1D02856DCF}" type="pres">
      <dgm:prSet presAssocID="{8F16DF5A-1C60-4E7D-9B10-4D774584EC0F}" presName="composite2" presStyleCnt="0"/>
      <dgm:spPr/>
    </dgm:pt>
    <dgm:pt modelId="{3CE41B7E-0DF6-4098-8DBE-ABA4B102C871}" type="pres">
      <dgm:prSet presAssocID="{8F16DF5A-1C60-4E7D-9B10-4D774584EC0F}" presName="background2" presStyleLbl="node2" presStyleIdx="1" presStyleCnt="4"/>
      <dgm:spPr/>
    </dgm:pt>
    <dgm:pt modelId="{5145C0D0-2992-4733-A788-21CC42E5A9DA}" type="pres">
      <dgm:prSet presAssocID="{8F16DF5A-1C60-4E7D-9B10-4D774584EC0F}" presName="text2" presStyleLbl="fgAcc2" presStyleIdx="1" presStyleCnt="4" custScaleY="1716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FC0CE9-54EF-4F88-8B0F-7F9AB36B6E91}" type="pres">
      <dgm:prSet presAssocID="{8F16DF5A-1C60-4E7D-9B10-4D774584EC0F}" presName="hierChild3" presStyleCnt="0"/>
      <dgm:spPr/>
    </dgm:pt>
    <dgm:pt modelId="{A1EBFE2E-1D95-4A9C-BC75-6516324F6B21}" type="pres">
      <dgm:prSet presAssocID="{C8A860DD-9B13-4E16-90A1-80CD6F72CDEE}" presName="Name10" presStyleLbl="parChTrans1D2" presStyleIdx="2" presStyleCnt="4"/>
      <dgm:spPr/>
    </dgm:pt>
    <dgm:pt modelId="{A4C05AC2-34EA-4CBA-B372-9A6C568366E9}" type="pres">
      <dgm:prSet presAssocID="{615E32ED-1E59-44C1-9B9E-0D0CC9960DFD}" presName="hierRoot2" presStyleCnt="0"/>
      <dgm:spPr/>
    </dgm:pt>
    <dgm:pt modelId="{2F08F309-85BF-4D69-8451-57CFFEED4176}" type="pres">
      <dgm:prSet presAssocID="{615E32ED-1E59-44C1-9B9E-0D0CC9960DFD}" presName="composite2" presStyleCnt="0"/>
      <dgm:spPr/>
    </dgm:pt>
    <dgm:pt modelId="{4AB7EDDE-FF07-4173-976D-8E386B646E3C}" type="pres">
      <dgm:prSet presAssocID="{615E32ED-1E59-44C1-9B9E-0D0CC9960DFD}" presName="background2" presStyleLbl="node2" presStyleIdx="2" presStyleCnt="4"/>
      <dgm:spPr/>
    </dgm:pt>
    <dgm:pt modelId="{693104AF-34E1-48B7-BC85-D8282FE6D4BE}" type="pres">
      <dgm:prSet presAssocID="{615E32ED-1E59-44C1-9B9E-0D0CC9960DFD}" presName="text2" presStyleLbl="fgAcc2" presStyleIdx="2" presStyleCnt="4" custScaleY="1716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04473AF-0409-4F6C-BA58-CEFC60E12E7B}" type="pres">
      <dgm:prSet presAssocID="{615E32ED-1E59-44C1-9B9E-0D0CC9960DFD}" presName="hierChild3" presStyleCnt="0"/>
      <dgm:spPr/>
    </dgm:pt>
    <dgm:pt modelId="{3225260A-4402-497B-9D30-967F9E3B39F3}" type="pres">
      <dgm:prSet presAssocID="{1703918B-38C2-4882-8054-9EFCFD18EF89}" presName="Name10" presStyleLbl="parChTrans1D2" presStyleIdx="3" presStyleCnt="4"/>
      <dgm:spPr/>
    </dgm:pt>
    <dgm:pt modelId="{6AD9AA05-598E-46E5-8E23-398959405A98}" type="pres">
      <dgm:prSet presAssocID="{176276C3-F43D-4684-A064-B006551F0DE9}" presName="hierRoot2" presStyleCnt="0"/>
      <dgm:spPr/>
    </dgm:pt>
    <dgm:pt modelId="{B5B9DD24-C9B3-4EDE-B9BD-9B82A044BBDB}" type="pres">
      <dgm:prSet presAssocID="{176276C3-F43D-4684-A064-B006551F0DE9}" presName="composite2" presStyleCnt="0"/>
      <dgm:spPr/>
    </dgm:pt>
    <dgm:pt modelId="{092A2754-365F-40F5-9282-DE31F9294CA9}" type="pres">
      <dgm:prSet presAssocID="{176276C3-F43D-4684-A064-B006551F0DE9}" presName="background2" presStyleLbl="node2" presStyleIdx="3" presStyleCnt="4"/>
      <dgm:spPr/>
    </dgm:pt>
    <dgm:pt modelId="{9294E503-EFAE-4C66-A0AB-3FA0D30318B2}" type="pres">
      <dgm:prSet presAssocID="{176276C3-F43D-4684-A064-B006551F0DE9}" presName="text2" presStyleLbl="fgAcc2" presStyleIdx="3" presStyleCnt="4" custScaleY="1716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886D85-293B-4560-9870-27775488748C}" type="pres">
      <dgm:prSet presAssocID="{176276C3-F43D-4684-A064-B006551F0DE9}" presName="hierChild3" presStyleCnt="0"/>
      <dgm:spPr/>
    </dgm:pt>
  </dgm:ptLst>
  <dgm:cxnLst>
    <dgm:cxn modelId="{BDEF6E04-08C0-42D4-8338-9DE98D890ECC}" type="presOf" srcId="{9A7560C0-09C9-47FA-8543-6FD1F6BB1B6A}" destId="{D404BB45-2677-4AB3-A92E-43B99EE5DF25}" srcOrd="0" destOrd="0" presId="urn:microsoft.com/office/officeart/2005/8/layout/hierarchy1"/>
    <dgm:cxn modelId="{3DDBD3AA-A972-4024-89BC-082B30B428D8}" type="presOf" srcId="{8F16DF5A-1C60-4E7D-9B10-4D774584EC0F}" destId="{5145C0D0-2992-4733-A788-21CC42E5A9DA}" srcOrd="0" destOrd="0" presId="urn:microsoft.com/office/officeart/2005/8/layout/hierarchy1"/>
    <dgm:cxn modelId="{E4D8E9F6-B0D9-4F83-BAD6-A54893F623AA}" type="presOf" srcId="{2DD19BC3-AF6D-47EB-B7B6-7CEBE0ABAC0B}" destId="{03583319-C782-483F-97F6-D37376DF2529}" srcOrd="0" destOrd="0" presId="urn:microsoft.com/office/officeart/2005/8/layout/hierarchy1"/>
    <dgm:cxn modelId="{F79B2460-24BA-439D-A34D-654DA7A1CB11}" type="presOf" srcId="{1703918B-38C2-4882-8054-9EFCFD18EF89}" destId="{3225260A-4402-497B-9D30-967F9E3B39F3}" srcOrd="0" destOrd="0" presId="urn:microsoft.com/office/officeart/2005/8/layout/hierarchy1"/>
    <dgm:cxn modelId="{824C371B-66F0-4189-9635-C6245AFF9315}" type="presOf" srcId="{EB8A9745-5570-46F2-8C6D-81CD4AF06384}" destId="{B54F30E4-3863-4836-9DA6-F434C0738CFC}" srcOrd="0" destOrd="0" presId="urn:microsoft.com/office/officeart/2005/8/layout/hierarchy1"/>
    <dgm:cxn modelId="{0EA51E28-3878-4EAB-8481-4CFD6DF750D1}" srcId="{9A7560C0-09C9-47FA-8543-6FD1F6BB1B6A}" destId="{EB8A9745-5570-46F2-8C6D-81CD4AF06384}" srcOrd="0" destOrd="0" parTransId="{5198B40B-A331-4853-83E0-F47BC941EB47}" sibTransId="{6DC0AADF-87C1-4D52-8DBA-D1EB44E752C4}"/>
    <dgm:cxn modelId="{EB311895-D915-46B8-AD1D-6895C3C9D8CC}" type="presOf" srcId="{615E32ED-1E59-44C1-9B9E-0D0CC9960DFD}" destId="{693104AF-34E1-48B7-BC85-D8282FE6D4BE}" srcOrd="0" destOrd="0" presId="urn:microsoft.com/office/officeart/2005/8/layout/hierarchy1"/>
    <dgm:cxn modelId="{19C245BF-9814-43E0-AD76-FC321CD22203}" srcId="{EB8A9745-5570-46F2-8C6D-81CD4AF06384}" destId="{8F16DF5A-1C60-4E7D-9B10-4D774584EC0F}" srcOrd="1" destOrd="0" parTransId="{2DD19BC3-AF6D-47EB-B7B6-7CEBE0ABAC0B}" sibTransId="{701ABC66-0A05-4F3E-B123-3F85B7614B99}"/>
    <dgm:cxn modelId="{24B4422F-51D5-4C86-907D-0CD3B6DB04B1}" type="presOf" srcId="{DC8F308C-73A1-4103-9D03-5FC3015EF5BC}" destId="{50B04430-6514-4536-9FCD-2D9CDEAD5982}" srcOrd="0" destOrd="0" presId="urn:microsoft.com/office/officeart/2005/8/layout/hierarchy1"/>
    <dgm:cxn modelId="{E19F68A8-FC1B-4971-893C-2994C968E43A}" srcId="{EB8A9745-5570-46F2-8C6D-81CD4AF06384}" destId="{176276C3-F43D-4684-A064-B006551F0DE9}" srcOrd="3" destOrd="0" parTransId="{1703918B-38C2-4882-8054-9EFCFD18EF89}" sibTransId="{253399E8-0623-4613-A8E6-C3A86F9A7F86}"/>
    <dgm:cxn modelId="{AF6A3846-F788-4467-9213-89E26F082A5E}" srcId="{EB8A9745-5570-46F2-8C6D-81CD4AF06384}" destId="{CA03365F-D405-4E3A-A602-AFB8C1480218}" srcOrd="0" destOrd="0" parTransId="{DC8F308C-73A1-4103-9D03-5FC3015EF5BC}" sibTransId="{FE55CC59-59DA-458A-81BD-D7A693492D32}"/>
    <dgm:cxn modelId="{3CA6919E-9D55-4800-B30E-A7700A655F6E}" type="presOf" srcId="{CA03365F-D405-4E3A-A602-AFB8C1480218}" destId="{7AC5A6A7-0CA9-4A60-B382-765C6F524C69}" srcOrd="0" destOrd="0" presId="urn:microsoft.com/office/officeart/2005/8/layout/hierarchy1"/>
    <dgm:cxn modelId="{E6ACC8BD-EA53-4021-BD01-63459B33B6BD}" srcId="{EB8A9745-5570-46F2-8C6D-81CD4AF06384}" destId="{615E32ED-1E59-44C1-9B9E-0D0CC9960DFD}" srcOrd="2" destOrd="0" parTransId="{C8A860DD-9B13-4E16-90A1-80CD6F72CDEE}" sibTransId="{8B02B912-1E48-4332-A29B-53BB8E1B2190}"/>
    <dgm:cxn modelId="{ABECA3D3-5F35-47E5-9ABD-7F81F2D2AA38}" type="presOf" srcId="{C8A860DD-9B13-4E16-90A1-80CD6F72CDEE}" destId="{A1EBFE2E-1D95-4A9C-BC75-6516324F6B21}" srcOrd="0" destOrd="0" presId="urn:microsoft.com/office/officeart/2005/8/layout/hierarchy1"/>
    <dgm:cxn modelId="{F1480874-B3C4-43D5-A004-8496A2188369}" type="presOf" srcId="{176276C3-F43D-4684-A064-B006551F0DE9}" destId="{9294E503-EFAE-4C66-A0AB-3FA0D30318B2}" srcOrd="0" destOrd="0" presId="urn:microsoft.com/office/officeart/2005/8/layout/hierarchy1"/>
    <dgm:cxn modelId="{A3285E40-A7E5-434B-B6FE-D215182DB8BE}" type="presParOf" srcId="{D404BB45-2677-4AB3-A92E-43B99EE5DF25}" destId="{ADC27F3A-1F6C-4413-BEE1-342836D2D4E6}" srcOrd="0" destOrd="0" presId="urn:microsoft.com/office/officeart/2005/8/layout/hierarchy1"/>
    <dgm:cxn modelId="{C66E79C4-4185-4FA4-AC98-217AF06CAADE}" type="presParOf" srcId="{ADC27F3A-1F6C-4413-BEE1-342836D2D4E6}" destId="{A98AF16C-FF58-48C5-BE78-86D069135724}" srcOrd="0" destOrd="0" presId="urn:microsoft.com/office/officeart/2005/8/layout/hierarchy1"/>
    <dgm:cxn modelId="{A1978D6F-7CED-4939-8248-13E15961B648}" type="presParOf" srcId="{A98AF16C-FF58-48C5-BE78-86D069135724}" destId="{9B4EC970-856E-460F-AE29-D9F1E3849EDD}" srcOrd="0" destOrd="0" presId="urn:microsoft.com/office/officeart/2005/8/layout/hierarchy1"/>
    <dgm:cxn modelId="{F5F5DD63-DFB8-4DD9-B4C9-9A4744568373}" type="presParOf" srcId="{A98AF16C-FF58-48C5-BE78-86D069135724}" destId="{B54F30E4-3863-4836-9DA6-F434C0738CFC}" srcOrd="1" destOrd="0" presId="urn:microsoft.com/office/officeart/2005/8/layout/hierarchy1"/>
    <dgm:cxn modelId="{FBF886D4-B8DD-4C85-AF54-C67F1FCDC8D0}" type="presParOf" srcId="{ADC27F3A-1F6C-4413-BEE1-342836D2D4E6}" destId="{37DA8CE0-2628-43E9-93D3-54BDFE38BE6C}" srcOrd="1" destOrd="0" presId="urn:microsoft.com/office/officeart/2005/8/layout/hierarchy1"/>
    <dgm:cxn modelId="{2BA6ACD5-FDEE-45A4-BF33-0F88F93A346F}" type="presParOf" srcId="{37DA8CE0-2628-43E9-93D3-54BDFE38BE6C}" destId="{50B04430-6514-4536-9FCD-2D9CDEAD5982}" srcOrd="0" destOrd="0" presId="urn:microsoft.com/office/officeart/2005/8/layout/hierarchy1"/>
    <dgm:cxn modelId="{BCE0AC69-C139-4ECA-8B7D-EB6537392CC0}" type="presParOf" srcId="{37DA8CE0-2628-43E9-93D3-54BDFE38BE6C}" destId="{294BCB77-2288-4256-B63D-31B7686960E3}" srcOrd="1" destOrd="0" presId="urn:microsoft.com/office/officeart/2005/8/layout/hierarchy1"/>
    <dgm:cxn modelId="{879A4D07-7486-49B3-A621-3AAE69424A35}" type="presParOf" srcId="{294BCB77-2288-4256-B63D-31B7686960E3}" destId="{DBC53D03-2DF8-4264-9D69-B90A3FA25A18}" srcOrd="0" destOrd="0" presId="urn:microsoft.com/office/officeart/2005/8/layout/hierarchy1"/>
    <dgm:cxn modelId="{1F81336E-464F-4480-A543-A01FE3D10D99}" type="presParOf" srcId="{DBC53D03-2DF8-4264-9D69-B90A3FA25A18}" destId="{2E81260E-8690-4CE8-8DBC-6CE68E0BD838}" srcOrd="0" destOrd="0" presId="urn:microsoft.com/office/officeart/2005/8/layout/hierarchy1"/>
    <dgm:cxn modelId="{4F85BDAE-CFC3-4034-B330-9743299E2316}" type="presParOf" srcId="{DBC53D03-2DF8-4264-9D69-B90A3FA25A18}" destId="{7AC5A6A7-0CA9-4A60-B382-765C6F524C69}" srcOrd="1" destOrd="0" presId="urn:microsoft.com/office/officeart/2005/8/layout/hierarchy1"/>
    <dgm:cxn modelId="{F0075AD6-8A43-47EB-AA93-2BF031BA5665}" type="presParOf" srcId="{294BCB77-2288-4256-B63D-31B7686960E3}" destId="{DF6DA2A1-E9ED-4CCF-861E-60E794728F41}" srcOrd="1" destOrd="0" presId="urn:microsoft.com/office/officeart/2005/8/layout/hierarchy1"/>
    <dgm:cxn modelId="{DD056F27-0B08-4206-AED5-5A14CC4633EB}" type="presParOf" srcId="{37DA8CE0-2628-43E9-93D3-54BDFE38BE6C}" destId="{03583319-C782-483F-97F6-D37376DF2529}" srcOrd="2" destOrd="0" presId="urn:microsoft.com/office/officeart/2005/8/layout/hierarchy1"/>
    <dgm:cxn modelId="{1394E59E-AD2B-4BA6-A44F-DE1707C9EB7E}" type="presParOf" srcId="{37DA8CE0-2628-43E9-93D3-54BDFE38BE6C}" destId="{0755354E-F1BD-4AE1-AE9C-397FEE5FEA22}" srcOrd="3" destOrd="0" presId="urn:microsoft.com/office/officeart/2005/8/layout/hierarchy1"/>
    <dgm:cxn modelId="{E5AEB796-5E12-4FCB-9013-E80739C4DACB}" type="presParOf" srcId="{0755354E-F1BD-4AE1-AE9C-397FEE5FEA22}" destId="{7A9CCE04-6BF3-4C0C-BD14-0E1D02856DCF}" srcOrd="0" destOrd="0" presId="urn:microsoft.com/office/officeart/2005/8/layout/hierarchy1"/>
    <dgm:cxn modelId="{0A3F0451-589C-4D66-A4D1-3CF43C0778B3}" type="presParOf" srcId="{7A9CCE04-6BF3-4C0C-BD14-0E1D02856DCF}" destId="{3CE41B7E-0DF6-4098-8DBE-ABA4B102C871}" srcOrd="0" destOrd="0" presId="urn:microsoft.com/office/officeart/2005/8/layout/hierarchy1"/>
    <dgm:cxn modelId="{4DF11189-814F-4175-89F7-886EB3BBEFEE}" type="presParOf" srcId="{7A9CCE04-6BF3-4C0C-BD14-0E1D02856DCF}" destId="{5145C0D0-2992-4733-A788-21CC42E5A9DA}" srcOrd="1" destOrd="0" presId="urn:microsoft.com/office/officeart/2005/8/layout/hierarchy1"/>
    <dgm:cxn modelId="{36D3836C-51A2-4CEB-A738-6C825D0DFEDC}" type="presParOf" srcId="{0755354E-F1BD-4AE1-AE9C-397FEE5FEA22}" destId="{E0FC0CE9-54EF-4F88-8B0F-7F9AB36B6E91}" srcOrd="1" destOrd="0" presId="urn:microsoft.com/office/officeart/2005/8/layout/hierarchy1"/>
    <dgm:cxn modelId="{AA1CDFE6-C26B-4A82-AD9B-0005A97B840E}" type="presParOf" srcId="{37DA8CE0-2628-43E9-93D3-54BDFE38BE6C}" destId="{A1EBFE2E-1D95-4A9C-BC75-6516324F6B21}" srcOrd="4" destOrd="0" presId="urn:microsoft.com/office/officeart/2005/8/layout/hierarchy1"/>
    <dgm:cxn modelId="{C478692C-872B-42AD-A7D9-9289B0BC50C5}" type="presParOf" srcId="{37DA8CE0-2628-43E9-93D3-54BDFE38BE6C}" destId="{A4C05AC2-34EA-4CBA-B372-9A6C568366E9}" srcOrd="5" destOrd="0" presId="urn:microsoft.com/office/officeart/2005/8/layout/hierarchy1"/>
    <dgm:cxn modelId="{8207AC74-043E-42C1-85B8-054577CB34D4}" type="presParOf" srcId="{A4C05AC2-34EA-4CBA-B372-9A6C568366E9}" destId="{2F08F309-85BF-4D69-8451-57CFFEED4176}" srcOrd="0" destOrd="0" presId="urn:microsoft.com/office/officeart/2005/8/layout/hierarchy1"/>
    <dgm:cxn modelId="{77B95E13-BFD1-4E47-8D34-5D1FF6551B45}" type="presParOf" srcId="{2F08F309-85BF-4D69-8451-57CFFEED4176}" destId="{4AB7EDDE-FF07-4173-976D-8E386B646E3C}" srcOrd="0" destOrd="0" presId="urn:microsoft.com/office/officeart/2005/8/layout/hierarchy1"/>
    <dgm:cxn modelId="{0D335274-BE98-4AE4-9E57-1F912590AFD7}" type="presParOf" srcId="{2F08F309-85BF-4D69-8451-57CFFEED4176}" destId="{693104AF-34E1-48B7-BC85-D8282FE6D4BE}" srcOrd="1" destOrd="0" presId="urn:microsoft.com/office/officeart/2005/8/layout/hierarchy1"/>
    <dgm:cxn modelId="{B489EC15-971F-40BB-AF17-E922647324E6}" type="presParOf" srcId="{A4C05AC2-34EA-4CBA-B372-9A6C568366E9}" destId="{604473AF-0409-4F6C-BA58-CEFC60E12E7B}" srcOrd="1" destOrd="0" presId="urn:microsoft.com/office/officeart/2005/8/layout/hierarchy1"/>
    <dgm:cxn modelId="{07A72255-207E-4310-9315-7CD5F6A25142}" type="presParOf" srcId="{37DA8CE0-2628-43E9-93D3-54BDFE38BE6C}" destId="{3225260A-4402-497B-9D30-967F9E3B39F3}" srcOrd="6" destOrd="0" presId="urn:microsoft.com/office/officeart/2005/8/layout/hierarchy1"/>
    <dgm:cxn modelId="{4DDFAF4A-EAE8-42B9-98A1-A4C3A72B601A}" type="presParOf" srcId="{37DA8CE0-2628-43E9-93D3-54BDFE38BE6C}" destId="{6AD9AA05-598E-46E5-8E23-398959405A98}" srcOrd="7" destOrd="0" presId="urn:microsoft.com/office/officeart/2005/8/layout/hierarchy1"/>
    <dgm:cxn modelId="{D250DE5E-B359-4518-8CFB-7D309780312F}" type="presParOf" srcId="{6AD9AA05-598E-46E5-8E23-398959405A98}" destId="{B5B9DD24-C9B3-4EDE-B9BD-9B82A044BBDB}" srcOrd="0" destOrd="0" presId="urn:microsoft.com/office/officeart/2005/8/layout/hierarchy1"/>
    <dgm:cxn modelId="{66C87142-BDD0-423D-91F6-A48FB5844259}" type="presParOf" srcId="{B5B9DD24-C9B3-4EDE-B9BD-9B82A044BBDB}" destId="{092A2754-365F-40F5-9282-DE31F9294CA9}" srcOrd="0" destOrd="0" presId="urn:microsoft.com/office/officeart/2005/8/layout/hierarchy1"/>
    <dgm:cxn modelId="{40089D1A-3060-4070-9762-347F1A7B8C1D}" type="presParOf" srcId="{B5B9DD24-C9B3-4EDE-B9BD-9B82A044BBDB}" destId="{9294E503-EFAE-4C66-A0AB-3FA0D30318B2}" srcOrd="1" destOrd="0" presId="urn:microsoft.com/office/officeart/2005/8/layout/hierarchy1"/>
    <dgm:cxn modelId="{C202BF88-4524-41F8-A337-2BE5D3EA27B6}" type="presParOf" srcId="{6AD9AA05-598E-46E5-8E23-398959405A98}" destId="{E4886D85-293B-4560-9870-27775488748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5598EF7-F048-40DB-B0EC-B216C460CA56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78DBE0A-554E-4895-A83F-D88CE7D98BDA}">
      <dgm:prSet phldrT="[Текст]"/>
      <dgm:spPr/>
      <dgm:t>
        <a:bodyPr/>
        <a:lstStyle/>
        <a:p>
          <a:r>
            <a:rPr lang="ru-RU" dirty="0" smtClean="0"/>
            <a:t>Анализ внешней среды</a:t>
          </a:r>
          <a:endParaRPr lang="ru-RU" dirty="0"/>
        </a:p>
      </dgm:t>
    </dgm:pt>
    <dgm:pt modelId="{102E35DE-D394-4055-858E-A6B6493237B2}" type="parTrans" cxnId="{B06DFA5C-9D37-43BB-897C-8BF12D5911E6}">
      <dgm:prSet/>
      <dgm:spPr/>
      <dgm:t>
        <a:bodyPr/>
        <a:lstStyle/>
        <a:p>
          <a:endParaRPr lang="ru-RU"/>
        </a:p>
      </dgm:t>
    </dgm:pt>
    <dgm:pt modelId="{61677260-0525-4B5B-AF9F-D357364C40F7}" type="sibTrans" cxnId="{B06DFA5C-9D37-43BB-897C-8BF12D5911E6}">
      <dgm:prSet/>
      <dgm:spPr/>
      <dgm:t>
        <a:bodyPr/>
        <a:lstStyle/>
        <a:p>
          <a:endParaRPr lang="ru-RU"/>
        </a:p>
      </dgm:t>
    </dgm:pt>
    <dgm:pt modelId="{43AE8C40-DE80-42F0-9EFA-FDA5EBAB2E47}">
      <dgm:prSet phldrT="[Текст]"/>
      <dgm:spPr/>
      <dgm:t>
        <a:bodyPr/>
        <a:lstStyle/>
        <a:p>
          <a:r>
            <a:rPr lang="ru-RU" dirty="0" smtClean="0"/>
            <a:t>Анализ внутренней обстановки</a:t>
          </a:r>
          <a:endParaRPr lang="ru-RU" dirty="0"/>
        </a:p>
      </dgm:t>
    </dgm:pt>
    <dgm:pt modelId="{B33E901D-2A0E-451E-AF65-443106884CDC}" type="parTrans" cxnId="{70A12DD3-AC13-4580-906B-362C1C3F14B7}">
      <dgm:prSet/>
      <dgm:spPr/>
      <dgm:t>
        <a:bodyPr/>
        <a:lstStyle/>
        <a:p>
          <a:endParaRPr lang="ru-RU"/>
        </a:p>
      </dgm:t>
    </dgm:pt>
    <dgm:pt modelId="{C0997B49-57EE-4721-AAC3-C7B5599DCE54}" type="sibTrans" cxnId="{70A12DD3-AC13-4580-906B-362C1C3F14B7}">
      <dgm:prSet/>
      <dgm:spPr/>
      <dgm:t>
        <a:bodyPr/>
        <a:lstStyle/>
        <a:p>
          <a:endParaRPr lang="ru-RU"/>
        </a:p>
      </dgm:t>
    </dgm:pt>
    <dgm:pt modelId="{18CA5C1C-D5FB-4789-BE6F-89A351695AE5}">
      <dgm:prSet phldrT="[Текст]"/>
      <dgm:spPr/>
      <dgm:t>
        <a:bodyPr/>
        <a:lstStyle/>
        <a:p>
          <a:r>
            <a:rPr lang="ru-RU" dirty="0" smtClean="0"/>
            <a:t>цель и миссия </a:t>
          </a:r>
          <a:endParaRPr lang="ru-RU" dirty="0"/>
        </a:p>
      </dgm:t>
    </dgm:pt>
    <dgm:pt modelId="{9E415ECB-38B2-419D-90CD-250E4378B474}" type="parTrans" cxnId="{16FA8D8E-85A4-4310-B2E4-96FF7AEB91E3}">
      <dgm:prSet/>
      <dgm:spPr/>
      <dgm:t>
        <a:bodyPr/>
        <a:lstStyle/>
        <a:p>
          <a:endParaRPr lang="ru-RU"/>
        </a:p>
      </dgm:t>
    </dgm:pt>
    <dgm:pt modelId="{5FA64AFE-F9A1-4110-BC5E-9A5A7F0B9AEC}" type="sibTrans" cxnId="{16FA8D8E-85A4-4310-B2E4-96FF7AEB91E3}">
      <dgm:prSet/>
      <dgm:spPr/>
      <dgm:t>
        <a:bodyPr/>
        <a:lstStyle/>
        <a:p>
          <a:endParaRPr lang="ru-RU"/>
        </a:p>
      </dgm:t>
    </dgm:pt>
    <dgm:pt modelId="{CD394CDD-C48D-4CC6-BA2D-A1CB0F9DA34B}">
      <dgm:prSet phldrT="[Текст]"/>
      <dgm:spPr/>
      <dgm:t>
        <a:bodyPr/>
        <a:lstStyle/>
        <a:p>
          <a:r>
            <a:rPr lang="ru-RU" dirty="0" smtClean="0"/>
            <a:t>стратегия достижения цели </a:t>
          </a:r>
          <a:endParaRPr lang="ru-RU" dirty="0"/>
        </a:p>
      </dgm:t>
    </dgm:pt>
    <dgm:pt modelId="{A80DE416-3DBF-4733-9DDF-BD75FD1F5AC0}" type="parTrans" cxnId="{36A796B3-FA56-4518-B68E-B3749E45DB7B}">
      <dgm:prSet/>
      <dgm:spPr/>
      <dgm:t>
        <a:bodyPr/>
        <a:lstStyle/>
        <a:p>
          <a:endParaRPr lang="ru-RU"/>
        </a:p>
      </dgm:t>
    </dgm:pt>
    <dgm:pt modelId="{2AC17879-9979-498F-A10A-3B33E3F4CF7E}" type="sibTrans" cxnId="{36A796B3-FA56-4518-B68E-B3749E45DB7B}">
      <dgm:prSet/>
      <dgm:spPr/>
      <dgm:t>
        <a:bodyPr/>
        <a:lstStyle/>
        <a:p>
          <a:endParaRPr lang="ru-RU"/>
        </a:p>
      </dgm:t>
    </dgm:pt>
    <dgm:pt modelId="{B29C55E9-1BF3-4583-805C-44753C98215A}">
      <dgm:prSet phldrT="[Текст]"/>
      <dgm:spPr/>
      <dgm:t>
        <a:bodyPr/>
        <a:lstStyle/>
        <a:p>
          <a:r>
            <a:rPr lang="ru-RU" dirty="0" smtClean="0"/>
            <a:t>Определение приоритетов</a:t>
          </a:r>
          <a:endParaRPr lang="ru-RU" dirty="0"/>
        </a:p>
      </dgm:t>
    </dgm:pt>
    <dgm:pt modelId="{80F34CD9-6E5E-4912-ABF4-2E71CE455C3B}" type="parTrans" cxnId="{D72EB2BF-F4C7-463F-9140-97482FF5C9A4}">
      <dgm:prSet/>
      <dgm:spPr/>
      <dgm:t>
        <a:bodyPr/>
        <a:lstStyle/>
        <a:p>
          <a:endParaRPr lang="ru-RU"/>
        </a:p>
      </dgm:t>
    </dgm:pt>
    <dgm:pt modelId="{A81D4E3B-1067-49A3-80E9-854B5206EEB6}" type="sibTrans" cxnId="{D72EB2BF-F4C7-463F-9140-97482FF5C9A4}">
      <dgm:prSet/>
      <dgm:spPr/>
      <dgm:t>
        <a:bodyPr/>
        <a:lstStyle/>
        <a:p>
          <a:endParaRPr lang="ru-RU"/>
        </a:p>
      </dgm:t>
    </dgm:pt>
    <dgm:pt modelId="{23CFF347-72EB-4E3D-A915-A6386E63B12C}">
      <dgm:prSet phldrT="[Текст]"/>
      <dgm:spPr/>
      <dgm:t>
        <a:bodyPr/>
        <a:lstStyle/>
        <a:p>
          <a:r>
            <a:rPr lang="ru-RU" dirty="0" smtClean="0"/>
            <a:t>стратегический план</a:t>
          </a:r>
          <a:endParaRPr lang="ru-RU" dirty="0"/>
        </a:p>
      </dgm:t>
    </dgm:pt>
    <dgm:pt modelId="{DD40482F-032D-4EAF-9A64-182DC480D4E9}" type="parTrans" cxnId="{CBE03B8B-3FC6-4334-A345-559D3D3B12BB}">
      <dgm:prSet/>
      <dgm:spPr/>
      <dgm:t>
        <a:bodyPr/>
        <a:lstStyle/>
        <a:p>
          <a:endParaRPr lang="ru-RU"/>
        </a:p>
      </dgm:t>
    </dgm:pt>
    <dgm:pt modelId="{9D13CDBF-9AC6-4CD8-990F-7AC7E69EB877}" type="sibTrans" cxnId="{CBE03B8B-3FC6-4334-A345-559D3D3B12BB}">
      <dgm:prSet/>
      <dgm:spPr/>
      <dgm:t>
        <a:bodyPr/>
        <a:lstStyle/>
        <a:p>
          <a:endParaRPr lang="ru-RU"/>
        </a:p>
      </dgm:t>
    </dgm:pt>
    <dgm:pt modelId="{5E080608-CD21-4899-83A6-602AE4670586}">
      <dgm:prSet phldrT="[Текст]"/>
      <dgm:spPr/>
      <dgm:t>
        <a:bodyPr/>
        <a:lstStyle/>
        <a:p>
          <a:r>
            <a:rPr lang="ru-RU" dirty="0" smtClean="0"/>
            <a:t>факторы успеха и риска</a:t>
          </a:r>
          <a:endParaRPr lang="ru-RU" dirty="0"/>
        </a:p>
      </dgm:t>
    </dgm:pt>
    <dgm:pt modelId="{93676907-3FBA-43C0-A778-6E34E51BB1FE}" type="parTrans" cxnId="{2D413F59-37A8-4476-8733-8CF988BA7191}">
      <dgm:prSet/>
      <dgm:spPr/>
      <dgm:t>
        <a:bodyPr/>
        <a:lstStyle/>
        <a:p>
          <a:endParaRPr lang="ru-RU"/>
        </a:p>
      </dgm:t>
    </dgm:pt>
    <dgm:pt modelId="{DFF976B0-4067-43DC-AE53-1FC4E20A26D7}" type="sibTrans" cxnId="{2D413F59-37A8-4476-8733-8CF988BA7191}">
      <dgm:prSet/>
      <dgm:spPr/>
      <dgm:t>
        <a:bodyPr/>
        <a:lstStyle/>
        <a:p>
          <a:endParaRPr lang="ru-RU"/>
        </a:p>
      </dgm:t>
    </dgm:pt>
    <dgm:pt modelId="{964DE258-C37C-4216-B331-3FE73F8AF55D}" type="pres">
      <dgm:prSet presAssocID="{B5598EF7-F048-40DB-B0EC-B216C460CA56}" presName="diagram" presStyleCnt="0">
        <dgm:presLayoutVars>
          <dgm:dir/>
          <dgm:resizeHandles val="exact"/>
        </dgm:presLayoutVars>
      </dgm:prSet>
      <dgm:spPr/>
    </dgm:pt>
    <dgm:pt modelId="{0DCCEE3A-116C-498C-9DCC-CA70A3D0C590}" type="pres">
      <dgm:prSet presAssocID="{778DBE0A-554E-4895-A83F-D88CE7D98BDA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E9B532-A904-4AF1-9094-617C03CC8F1B}" type="pres">
      <dgm:prSet presAssocID="{61677260-0525-4B5B-AF9F-D357364C40F7}" presName="sibTrans" presStyleLbl="sibTrans2D1" presStyleIdx="0" presStyleCnt="6"/>
      <dgm:spPr/>
    </dgm:pt>
    <dgm:pt modelId="{B66B1C21-DF04-4B1F-A489-292D2BFAF230}" type="pres">
      <dgm:prSet presAssocID="{61677260-0525-4B5B-AF9F-D357364C40F7}" presName="connectorText" presStyleLbl="sibTrans2D1" presStyleIdx="0" presStyleCnt="6"/>
      <dgm:spPr/>
    </dgm:pt>
    <dgm:pt modelId="{A1772646-0ABB-4C9B-ABEF-8B3EA2C16916}" type="pres">
      <dgm:prSet presAssocID="{43AE8C40-DE80-42F0-9EFA-FDA5EBAB2E47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F2415C-256B-489B-B5A1-70ED1068964D}" type="pres">
      <dgm:prSet presAssocID="{C0997B49-57EE-4721-AAC3-C7B5599DCE54}" presName="sibTrans" presStyleLbl="sibTrans2D1" presStyleIdx="1" presStyleCnt="6"/>
      <dgm:spPr/>
    </dgm:pt>
    <dgm:pt modelId="{DF1BEC68-90FC-4414-9BCB-2E09D62B7C2A}" type="pres">
      <dgm:prSet presAssocID="{C0997B49-57EE-4721-AAC3-C7B5599DCE54}" presName="connectorText" presStyleLbl="sibTrans2D1" presStyleIdx="1" presStyleCnt="6"/>
      <dgm:spPr/>
    </dgm:pt>
    <dgm:pt modelId="{2D7561C6-5460-41E1-8617-1C6D23B761BA}" type="pres">
      <dgm:prSet presAssocID="{18CA5C1C-D5FB-4789-BE6F-89A351695AE5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885CAB-A844-4F00-B6DB-7E19BF2D7EA4}" type="pres">
      <dgm:prSet presAssocID="{5FA64AFE-F9A1-4110-BC5E-9A5A7F0B9AEC}" presName="sibTrans" presStyleLbl="sibTrans2D1" presStyleIdx="2" presStyleCnt="6"/>
      <dgm:spPr/>
    </dgm:pt>
    <dgm:pt modelId="{94686835-654E-426F-8088-A4EA44C4DCA9}" type="pres">
      <dgm:prSet presAssocID="{5FA64AFE-F9A1-4110-BC5E-9A5A7F0B9AEC}" presName="connectorText" presStyleLbl="sibTrans2D1" presStyleIdx="2" presStyleCnt="6"/>
      <dgm:spPr/>
    </dgm:pt>
    <dgm:pt modelId="{6AA08F48-13F1-4BE7-8CD6-EE41C36DAC84}" type="pres">
      <dgm:prSet presAssocID="{CD394CDD-C48D-4CC6-BA2D-A1CB0F9DA34B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C9BE72-7701-4EB7-A177-9C5201840539}" type="pres">
      <dgm:prSet presAssocID="{2AC17879-9979-498F-A10A-3B33E3F4CF7E}" presName="sibTrans" presStyleLbl="sibTrans2D1" presStyleIdx="3" presStyleCnt="6"/>
      <dgm:spPr/>
    </dgm:pt>
    <dgm:pt modelId="{9D86C503-DDFA-420E-86B0-8E861FBDFA73}" type="pres">
      <dgm:prSet presAssocID="{2AC17879-9979-498F-A10A-3B33E3F4CF7E}" presName="connectorText" presStyleLbl="sibTrans2D1" presStyleIdx="3" presStyleCnt="6"/>
      <dgm:spPr/>
    </dgm:pt>
    <dgm:pt modelId="{C69F6A09-E456-4208-89DA-7ADAAB8DAEC9}" type="pres">
      <dgm:prSet presAssocID="{B29C55E9-1BF3-4583-805C-44753C98215A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DAAEDB-687B-4BCA-95D0-20F89257B744}" type="pres">
      <dgm:prSet presAssocID="{A81D4E3B-1067-49A3-80E9-854B5206EEB6}" presName="sibTrans" presStyleLbl="sibTrans2D1" presStyleIdx="4" presStyleCnt="6"/>
      <dgm:spPr/>
    </dgm:pt>
    <dgm:pt modelId="{3873A79B-EECD-44EA-95D6-6326644BF98B}" type="pres">
      <dgm:prSet presAssocID="{A81D4E3B-1067-49A3-80E9-854B5206EEB6}" presName="connectorText" presStyleLbl="sibTrans2D1" presStyleIdx="4" presStyleCnt="6"/>
      <dgm:spPr/>
    </dgm:pt>
    <dgm:pt modelId="{05D01FAB-7DE3-428E-B016-C5C016D6AE10}" type="pres">
      <dgm:prSet presAssocID="{5E080608-CD21-4899-83A6-602AE4670586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2A652A-6F88-4991-92F6-502B21F3F7CC}" type="pres">
      <dgm:prSet presAssocID="{DFF976B0-4067-43DC-AE53-1FC4E20A26D7}" presName="sibTrans" presStyleLbl="sibTrans2D1" presStyleIdx="5" presStyleCnt="6"/>
      <dgm:spPr/>
    </dgm:pt>
    <dgm:pt modelId="{B6BB3EF8-6EC2-4C8A-A9A5-0C8055B1514B}" type="pres">
      <dgm:prSet presAssocID="{DFF976B0-4067-43DC-AE53-1FC4E20A26D7}" presName="connectorText" presStyleLbl="sibTrans2D1" presStyleIdx="5" presStyleCnt="6"/>
      <dgm:spPr/>
    </dgm:pt>
    <dgm:pt modelId="{E977F895-6794-441F-A0B5-E57C6FB757AE}" type="pres">
      <dgm:prSet presAssocID="{23CFF347-72EB-4E3D-A915-A6386E63B12C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D9A965-B5E5-43A9-9834-C2ED15C85072}" type="presOf" srcId="{43AE8C40-DE80-42F0-9EFA-FDA5EBAB2E47}" destId="{A1772646-0ABB-4C9B-ABEF-8B3EA2C16916}" srcOrd="0" destOrd="0" presId="urn:microsoft.com/office/officeart/2005/8/layout/process5"/>
    <dgm:cxn modelId="{3ABD951D-F69F-4133-BBCB-FB14A8481881}" type="presOf" srcId="{DFF976B0-4067-43DC-AE53-1FC4E20A26D7}" destId="{D22A652A-6F88-4991-92F6-502B21F3F7CC}" srcOrd="0" destOrd="0" presId="urn:microsoft.com/office/officeart/2005/8/layout/process5"/>
    <dgm:cxn modelId="{09FB283F-C39D-4B9E-9ABF-ACA9EB20A79C}" type="presOf" srcId="{A81D4E3B-1067-49A3-80E9-854B5206EEB6}" destId="{8ADAAEDB-687B-4BCA-95D0-20F89257B744}" srcOrd="0" destOrd="0" presId="urn:microsoft.com/office/officeart/2005/8/layout/process5"/>
    <dgm:cxn modelId="{D72EB2BF-F4C7-463F-9140-97482FF5C9A4}" srcId="{B5598EF7-F048-40DB-B0EC-B216C460CA56}" destId="{B29C55E9-1BF3-4583-805C-44753C98215A}" srcOrd="4" destOrd="0" parTransId="{80F34CD9-6E5E-4912-ABF4-2E71CE455C3B}" sibTransId="{A81D4E3B-1067-49A3-80E9-854B5206EEB6}"/>
    <dgm:cxn modelId="{B06DFA5C-9D37-43BB-897C-8BF12D5911E6}" srcId="{B5598EF7-F048-40DB-B0EC-B216C460CA56}" destId="{778DBE0A-554E-4895-A83F-D88CE7D98BDA}" srcOrd="0" destOrd="0" parTransId="{102E35DE-D394-4055-858E-A6B6493237B2}" sibTransId="{61677260-0525-4B5B-AF9F-D357364C40F7}"/>
    <dgm:cxn modelId="{AC359D5B-1C50-4F68-B1CE-478916ABB10A}" type="presOf" srcId="{C0997B49-57EE-4721-AAC3-C7B5599DCE54}" destId="{9FF2415C-256B-489B-B5A1-70ED1068964D}" srcOrd="0" destOrd="0" presId="urn:microsoft.com/office/officeart/2005/8/layout/process5"/>
    <dgm:cxn modelId="{D4392F93-38B5-4C1B-9BE5-732ED86E3DAA}" type="presOf" srcId="{B29C55E9-1BF3-4583-805C-44753C98215A}" destId="{C69F6A09-E456-4208-89DA-7ADAAB8DAEC9}" srcOrd="0" destOrd="0" presId="urn:microsoft.com/office/officeart/2005/8/layout/process5"/>
    <dgm:cxn modelId="{900868A3-E9EC-4D88-B689-149C4F989FD1}" type="presOf" srcId="{5E080608-CD21-4899-83A6-602AE4670586}" destId="{05D01FAB-7DE3-428E-B016-C5C016D6AE10}" srcOrd="0" destOrd="0" presId="urn:microsoft.com/office/officeart/2005/8/layout/process5"/>
    <dgm:cxn modelId="{105327E0-7147-4130-B44F-68CF5D5D24B8}" type="presOf" srcId="{778DBE0A-554E-4895-A83F-D88CE7D98BDA}" destId="{0DCCEE3A-116C-498C-9DCC-CA70A3D0C590}" srcOrd="0" destOrd="0" presId="urn:microsoft.com/office/officeart/2005/8/layout/process5"/>
    <dgm:cxn modelId="{03D6FCA0-92FA-4A5D-A206-D26C39F79CB6}" type="presOf" srcId="{61677260-0525-4B5B-AF9F-D357364C40F7}" destId="{B66B1C21-DF04-4B1F-A489-292D2BFAF230}" srcOrd="1" destOrd="0" presId="urn:microsoft.com/office/officeart/2005/8/layout/process5"/>
    <dgm:cxn modelId="{98973BDF-1ECF-4C96-9886-B1CDF42BEF05}" type="presOf" srcId="{2AC17879-9979-498F-A10A-3B33E3F4CF7E}" destId="{9D86C503-DDFA-420E-86B0-8E861FBDFA73}" srcOrd="1" destOrd="0" presId="urn:microsoft.com/office/officeart/2005/8/layout/process5"/>
    <dgm:cxn modelId="{113DEC90-B68C-4DA3-80D2-D7FF9A41132A}" type="presOf" srcId="{18CA5C1C-D5FB-4789-BE6F-89A351695AE5}" destId="{2D7561C6-5460-41E1-8617-1C6D23B761BA}" srcOrd="0" destOrd="0" presId="urn:microsoft.com/office/officeart/2005/8/layout/process5"/>
    <dgm:cxn modelId="{70A12DD3-AC13-4580-906B-362C1C3F14B7}" srcId="{B5598EF7-F048-40DB-B0EC-B216C460CA56}" destId="{43AE8C40-DE80-42F0-9EFA-FDA5EBAB2E47}" srcOrd="1" destOrd="0" parTransId="{B33E901D-2A0E-451E-AF65-443106884CDC}" sibTransId="{C0997B49-57EE-4721-AAC3-C7B5599DCE54}"/>
    <dgm:cxn modelId="{36A796B3-FA56-4518-B68E-B3749E45DB7B}" srcId="{B5598EF7-F048-40DB-B0EC-B216C460CA56}" destId="{CD394CDD-C48D-4CC6-BA2D-A1CB0F9DA34B}" srcOrd="3" destOrd="0" parTransId="{A80DE416-3DBF-4733-9DDF-BD75FD1F5AC0}" sibTransId="{2AC17879-9979-498F-A10A-3B33E3F4CF7E}"/>
    <dgm:cxn modelId="{1DD750A4-F797-4170-B93E-06D68E26F651}" type="presOf" srcId="{23CFF347-72EB-4E3D-A915-A6386E63B12C}" destId="{E977F895-6794-441F-A0B5-E57C6FB757AE}" srcOrd="0" destOrd="0" presId="urn:microsoft.com/office/officeart/2005/8/layout/process5"/>
    <dgm:cxn modelId="{29057C38-39C1-4855-A6AC-8BA02F6FE229}" type="presOf" srcId="{A81D4E3B-1067-49A3-80E9-854B5206EEB6}" destId="{3873A79B-EECD-44EA-95D6-6326644BF98B}" srcOrd="1" destOrd="0" presId="urn:microsoft.com/office/officeart/2005/8/layout/process5"/>
    <dgm:cxn modelId="{90ED50FA-F38F-47CF-94D0-49DB9775E8D2}" type="presOf" srcId="{C0997B49-57EE-4721-AAC3-C7B5599DCE54}" destId="{DF1BEC68-90FC-4414-9BCB-2E09D62B7C2A}" srcOrd="1" destOrd="0" presId="urn:microsoft.com/office/officeart/2005/8/layout/process5"/>
    <dgm:cxn modelId="{40F9A65C-4BB0-4E56-86D8-0B2680D0A692}" type="presOf" srcId="{CD394CDD-C48D-4CC6-BA2D-A1CB0F9DA34B}" destId="{6AA08F48-13F1-4BE7-8CD6-EE41C36DAC84}" srcOrd="0" destOrd="0" presId="urn:microsoft.com/office/officeart/2005/8/layout/process5"/>
    <dgm:cxn modelId="{BD951295-5E37-40A6-9AC3-8EED3B1458DF}" type="presOf" srcId="{61677260-0525-4B5B-AF9F-D357364C40F7}" destId="{7CE9B532-A904-4AF1-9094-617C03CC8F1B}" srcOrd="0" destOrd="0" presId="urn:microsoft.com/office/officeart/2005/8/layout/process5"/>
    <dgm:cxn modelId="{D6238612-6440-483C-A93E-AF38BEDF2A9D}" type="presOf" srcId="{DFF976B0-4067-43DC-AE53-1FC4E20A26D7}" destId="{B6BB3EF8-6EC2-4C8A-A9A5-0C8055B1514B}" srcOrd="1" destOrd="0" presId="urn:microsoft.com/office/officeart/2005/8/layout/process5"/>
    <dgm:cxn modelId="{5009450E-A0B8-4BF2-8CED-648931CF10A0}" type="presOf" srcId="{5FA64AFE-F9A1-4110-BC5E-9A5A7F0B9AEC}" destId="{63885CAB-A844-4F00-B6DB-7E19BF2D7EA4}" srcOrd="0" destOrd="0" presId="urn:microsoft.com/office/officeart/2005/8/layout/process5"/>
    <dgm:cxn modelId="{2D413F59-37A8-4476-8733-8CF988BA7191}" srcId="{B5598EF7-F048-40DB-B0EC-B216C460CA56}" destId="{5E080608-CD21-4899-83A6-602AE4670586}" srcOrd="5" destOrd="0" parTransId="{93676907-3FBA-43C0-A778-6E34E51BB1FE}" sibTransId="{DFF976B0-4067-43DC-AE53-1FC4E20A26D7}"/>
    <dgm:cxn modelId="{16FA8D8E-85A4-4310-B2E4-96FF7AEB91E3}" srcId="{B5598EF7-F048-40DB-B0EC-B216C460CA56}" destId="{18CA5C1C-D5FB-4789-BE6F-89A351695AE5}" srcOrd="2" destOrd="0" parTransId="{9E415ECB-38B2-419D-90CD-250E4378B474}" sibTransId="{5FA64AFE-F9A1-4110-BC5E-9A5A7F0B9AEC}"/>
    <dgm:cxn modelId="{D7829719-1AB8-43BE-8597-EA5F829DE15A}" type="presOf" srcId="{5FA64AFE-F9A1-4110-BC5E-9A5A7F0B9AEC}" destId="{94686835-654E-426F-8088-A4EA44C4DCA9}" srcOrd="1" destOrd="0" presId="urn:microsoft.com/office/officeart/2005/8/layout/process5"/>
    <dgm:cxn modelId="{1AE3C801-F2A2-48AD-99FC-C090A7AEE1D4}" type="presOf" srcId="{2AC17879-9979-498F-A10A-3B33E3F4CF7E}" destId="{C4C9BE72-7701-4EB7-A177-9C5201840539}" srcOrd="0" destOrd="0" presId="urn:microsoft.com/office/officeart/2005/8/layout/process5"/>
    <dgm:cxn modelId="{08106762-FBCC-48C9-BFD6-AE3D5BBBA584}" type="presOf" srcId="{B5598EF7-F048-40DB-B0EC-B216C460CA56}" destId="{964DE258-C37C-4216-B331-3FE73F8AF55D}" srcOrd="0" destOrd="0" presId="urn:microsoft.com/office/officeart/2005/8/layout/process5"/>
    <dgm:cxn modelId="{CBE03B8B-3FC6-4334-A345-559D3D3B12BB}" srcId="{B5598EF7-F048-40DB-B0EC-B216C460CA56}" destId="{23CFF347-72EB-4E3D-A915-A6386E63B12C}" srcOrd="6" destOrd="0" parTransId="{DD40482F-032D-4EAF-9A64-182DC480D4E9}" sibTransId="{9D13CDBF-9AC6-4CD8-990F-7AC7E69EB877}"/>
    <dgm:cxn modelId="{324AB21A-CA51-415A-8DFB-CE61E147F87B}" type="presParOf" srcId="{964DE258-C37C-4216-B331-3FE73F8AF55D}" destId="{0DCCEE3A-116C-498C-9DCC-CA70A3D0C590}" srcOrd="0" destOrd="0" presId="urn:microsoft.com/office/officeart/2005/8/layout/process5"/>
    <dgm:cxn modelId="{2A3D915A-2C24-4589-8FA7-F1A4F67D5E55}" type="presParOf" srcId="{964DE258-C37C-4216-B331-3FE73F8AF55D}" destId="{7CE9B532-A904-4AF1-9094-617C03CC8F1B}" srcOrd="1" destOrd="0" presId="urn:microsoft.com/office/officeart/2005/8/layout/process5"/>
    <dgm:cxn modelId="{33CD25B4-F1D5-48F9-8815-4B96239B01B6}" type="presParOf" srcId="{7CE9B532-A904-4AF1-9094-617C03CC8F1B}" destId="{B66B1C21-DF04-4B1F-A489-292D2BFAF230}" srcOrd="0" destOrd="0" presId="urn:microsoft.com/office/officeart/2005/8/layout/process5"/>
    <dgm:cxn modelId="{6746A340-BC43-42C8-98E3-2C926F8F6752}" type="presParOf" srcId="{964DE258-C37C-4216-B331-3FE73F8AF55D}" destId="{A1772646-0ABB-4C9B-ABEF-8B3EA2C16916}" srcOrd="2" destOrd="0" presId="urn:microsoft.com/office/officeart/2005/8/layout/process5"/>
    <dgm:cxn modelId="{F791B256-12BE-405B-93E0-5D7CB6B6FAD9}" type="presParOf" srcId="{964DE258-C37C-4216-B331-3FE73F8AF55D}" destId="{9FF2415C-256B-489B-B5A1-70ED1068964D}" srcOrd="3" destOrd="0" presId="urn:microsoft.com/office/officeart/2005/8/layout/process5"/>
    <dgm:cxn modelId="{47F0FBBF-A728-451F-8D64-FA91ECBABDCA}" type="presParOf" srcId="{9FF2415C-256B-489B-B5A1-70ED1068964D}" destId="{DF1BEC68-90FC-4414-9BCB-2E09D62B7C2A}" srcOrd="0" destOrd="0" presId="urn:microsoft.com/office/officeart/2005/8/layout/process5"/>
    <dgm:cxn modelId="{56E1A3BA-393D-4E77-97B4-37790DF230F8}" type="presParOf" srcId="{964DE258-C37C-4216-B331-3FE73F8AF55D}" destId="{2D7561C6-5460-41E1-8617-1C6D23B761BA}" srcOrd="4" destOrd="0" presId="urn:microsoft.com/office/officeart/2005/8/layout/process5"/>
    <dgm:cxn modelId="{BAD66D4A-5CAF-43CE-BEBD-F4408D9B1381}" type="presParOf" srcId="{964DE258-C37C-4216-B331-3FE73F8AF55D}" destId="{63885CAB-A844-4F00-B6DB-7E19BF2D7EA4}" srcOrd="5" destOrd="0" presId="urn:microsoft.com/office/officeart/2005/8/layout/process5"/>
    <dgm:cxn modelId="{069ABB11-0F19-41F2-A393-A7D10751124A}" type="presParOf" srcId="{63885CAB-A844-4F00-B6DB-7E19BF2D7EA4}" destId="{94686835-654E-426F-8088-A4EA44C4DCA9}" srcOrd="0" destOrd="0" presId="urn:microsoft.com/office/officeart/2005/8/layout/process5"/>
    <dgm:cxn modelId="{549A34A4-2342-4800-820F-FEFEDC0D2CA7}" type="presParOf" srcId="{964DE258-C37C-4216-B331-3FE73F8AF55D}" destId="{6AA08F48-13F1-4BE7-8CD6-EE41C36DAC84}" srcOrd="6" destOrd="0" presId="urn:microsoft.com/office/officeart/2005/8/layout/process5"/>
    <dgm:cxn modelId="{888611F6-71E7-49B9-BACC-5F1B4D295A7E}" type="presParOf" srcId="{964DE258-C37C-4216-B331-3FE73F8AF55D}" destId="{C4C9BE72-7701-4EB7-A177-9C5201840539}" srcOrd="7" destOrd="0" presId="urn:microsoft.com/office/officeart/2005/8/layout/process5"/>
    <dgm:cxn modelId="{3CE9B31B-9051-4540-AE93-F16AACFE37E4}" type="presParOf" srcId="{C4C9BE72-7701-4EB7-A177-9C5201840539}" destId="{9D86C503-DDFA-420E-86B0-8E861FBDFA73}" srcOrd="0" destOrd="0" presId="urn:microsoft.com/office/officeart/2005/8/layout/process5"/>
    <dgm:cxn modelId="{F41BD20C-DD03-43FE-9F28-1D08E237EBA5}" type="presParOf" srcId="{964DE258-C37C-4216-B331-3FE73F8AF55D}" destId="{C69F6A09-E456-4208-89DA-7ADAAB8DAEC9}" srcOrd="8" destOrd="0" presId="urn:microsoft.com/office/officeart/2005/8/layout/process5"/>
    <dgm:cxn modelId="{CB70045B-C4D8-4635-AE21-337D6FFA94D7}" type="presParOf" srcId="{964DE258-C37C-4216-B331-3FE73F8AF55D}" destId="{8ADAAEDB-687B-4BCA-95D0-20F89257B744}" srcOrd="9" destOrd="0" presId="urn:microsoft.com/office/officeart/2005/8/layout/process5"/>
    <dgm:cxn modelId="{EAD5BE0F-4B3C-49A1-A76F-FA38267B5F03}" type="presParOf" srcId="{8ADAAEDB-687B-4BCA-95D0-20F89257B744}" destId="{3873A79B-EECD-44EA-95D6-6326644BF98B}" srcOrd="0" destOrd="0" presId="urn:microsoft.com/office/officeart/2005/8/layout/process5"/>
    <dgm:cxn modelId="{7A6CE56E-5B70-4519-A39C-6E3520A65110}" type="presParOf" srcId="{964DE258-C37C-4216-B331-3FE73F8AF55D}" destId="{05D01FAB-7DE3-428E-B016-C5C016D6AE10}" srcOrd="10" destOrd="0" presId="urn:microsoft.com/office/officeart/2005/8/layout/process5"/>
    <dgm:cxn modelId="{0ED3D1ED-5783-4DAB-BAF9-355AB7DE24AC}" type="presParOf" srcId="{964DE258-C37C-4216-B331-3FE73F8AF55D}" destId="{D22A652A-6F88-4991-92F6-502B21F3F7CC}" srcOrd="11" destOrd="0" presId="urn:microsoft.com/office/officeart/2005/8/layout/process5"/>
    <dgm:cxn modelId="{9C1165BF-4339-45B6-AB07-26EBC74B0348}" type="presParOf" srcId="{D22A652A-6F88-4991-92F6-502B21F3F7CC}" destId="{B6BB3EF8-6EC2-4C8A-A9A5-0C8055B1514B}" srcOrd="0" destOrd="0" presId="urn:microsoft.com/office/officeart/2005/8/layout/process5"/>
    <dgm:cxn modelId="{6DBF6580-E79D-402E-94AA-50B6D9E2F24F}" type="presParOf" srcId="{964DE258-C37C-4216-B331-3FE73F8AF55D}" destId="{E977F895-6794-441F-A0B5-E57C6FB757AE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5A22906-81E8-4379-8EA2-4E151B57ADB2}" type="doc">
      <dgm:prSet loTypeId="urn:microsoft.com/office/officeart/2005/8/layout/hierarchy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BB2F278-8EEC-4347-A88E-3F7E2E0621FE}">
      <dgm:prSet phldrT="[Текст]"/>
      <dgm:spPr/>
      <dgm:t>
        <a:bodyPr/>
        <a:lstStyle/>
        <a:p>
          <a:r>
            <a:rPr lang="ru-RU" b="1" dirty="0" smtClean="0"/>
            <a:t>Принцип привлечения к разработке стратегии высококвалифицированных специалистов, консультантов, экспертных групп, менеджеров и персонала</a:t>
          </a:r>
          <a:endParaRPr lang="ru-RU" b="1" dirty="0"/>
        </a:p>
      </dgm:t>
    </dgm:pt>
    <dgm:pt modelId="{907892DC-27BB-4D01-8056-4D06DA5BD082}" type="parTrans" cxnId="{5342E909-2DA8-4429-9E4E-B23A70FB43B8}">
      <dgm:prSet/>
      <dgm:spPr/>
      <dgm:t>
        <a:bodyPr/>
        <a:lstStyle/>
        <a:p>
          <a:endParaRPr lang="ru-RU" b="1"/>
        </a:p>
      </dgm:t>
    </dgm:pt>
    <dgm:pt modelId="{ED8016C6-038C-46AC-B114-EFC7FB58332A}" type="sibTrans" cxnId="{5342E909-2DA8-4429-9E4E-B23A70FB43B8}">
      <dgm:prSet/>
      <dgm:spPr/>
      <dgm:t>
        <a:bodyPr/>
        <a:lstStyle/>
        <a:p>
          <a:endParaRPr lang="ru-RU" b="1"/>
        </a:p>
      </dgm:t>
    </dgm:pt>
    <dgm:pt modelId="{4A76B275-7990-4A4F-BE3F-8C10F27E943C}">
      <dgm:prSet phldrT="[Текст]"/>
      <dgm:spPr/>
      <dgm:t>
        <a:bodyPr/>
        <a:lstStyle/>
        <a:p>
          <a:r>
            <a:rPr lang="ru-RU" b="1" dirty="0" smtClean="0"/>
            <a:t>Принцип обеспечения разработки соответствующими ресурсами – экономическими, техническими, ресурсами времени</a:t>
          </a:r>
          <a:endParaRPr lang="ru-RU" b="1" dirty="0"/>
        </a:p>
      </dgm:t>
    </dgm:pt>
    <dgm:pt modelId="{96D60A63-4CBD-4FCB-8FE5-791A6892CA84}" type="parTrans" cxnId="{162D3B98-7B98-469E-A653-E6C94FF6EB26}">
      <dgm:prSet/>
      <dgm:spPr/>
      <dgm:t>
        <a:bodyPr/>
        <a:lstStyle/>
        <a:p>
          <a:endParaRPr lang="ru-RU" b="1"/>
        </a:p>
      </dgm:t>
    </dgm:pt>
    <dgm:pt modelId="{53431B47-638A-4449-8026-AC3F68C8390D}" type="sibTrans" cxnId="{162D3B98-7B98-469E-A653-E6C94FF6EB26}">
      <dgm:prSet/>
      <dgm:spPr/>
      <dgm:t>
        <a:bodyPr/>
        <a:lstStyle/>
        <a:p>
          <a:endParaRPr lang="ru-RU" b="1"/>
        </a:p>
      </dgm:t>
    </dgm:pt>
    <dgm:pt modelId="{71A24F90-8F58-4D4C-92BA-F215BE6D6C34}">
      <dgm:prSet phldrT="[Текст]"/>
      <dgm:spPr/>
      <dgm:t>
        <a:bodyPr/>
        <a:lstStyle/>
        <a:p>
          <a:r>
            <a:rPr lang="ru-RU" b="1" dirty="0" smtClean="0"/>
            <a:t>Принцип организации творческой работы при формировании стратегии, управление разработками</a:t>
          </a:r>
          <a:endParaRPr lang="ru-RU" b="1" dirty="0"/>
        </a:p>
      </dgm:t>
    </dgm:pt>
    <dgm:pt modelId="{64220707-73D4-40AF-845D-E202B79CBCC3}" type="parTrans" cxnId="{7D2D2BCA-7BB7-478F-B9CA-9AA6A33D8C8F}">
      <dgm:prSet/>
      <dgm:spPr/>
      <dgm:t>
        <a:bodyPr/>
        <a:lstStyle/>
        <a:p>
          <a:endParaRPr lang="ru-RU" b="1"/>
        </a:p>
      </dgm:t>
    </dgm:pt>
    <dgm:pt modelId="{C819C1F1-F0B3-4359-9856-486CA171D72A}" type="sibTrans" cxnId="{7D2D2BCA-7BB7-478F-B9CA-9AA6A33D8C8F}">
      <dgm:prSet/>
      <dgm:spPr/>
      <dgm:t>
        <a:bodyPr/>
        <a:lstStyle/>
        <a:p>
          <a:endParaRPr lang="ru-RU" b="1"/>
        </a:p>
      </dgm:t>
    </dgm:pt>
    <dgm:pt modelId="{DCAAFD13-0DD7-4BC5-9E41-9E1C4D4A0ADE}">
      <dgm:prSet phldrT="[Текст]"/>
      <dgm:spPr/>
      <dgm:t>
        <a:bodyPr/>
        <a:lstStyle/>
        <a:p>
          <a:r>
            <a:rPr lang="ru-RU" b="1" dirty="0" smtClean="0"/>
            <a:t>Принцип активного участия первого лица организации в разработке стратегии</a:t>
          </a:r>
          <a:endParaRPr lang="ru-RU" b="1" dirty="0"/>
        </a:p>
      </dgm:t>
    </dgm:pt>
    <dgm:pt modelId="{2B805391-0221-4F7D-9623-668712735F71}" type="parTrans" cxnId="{07F8EB2A-9D49-4FEC-99AE-AD74DC28EA9C}">
      <dgm:prSet/>
      <dgm:spPr/>
      <dgm:t>
        <a:bodyPr/>
        <a:lstStyle/>
        <a:p>
          <a:endParaRPr lang="ru-RU" b="1"/>
        </a:p>
      </dgm:t>
    </dgm:pt>
    <dgm:pt modelId="{1C9FC174-1D60-4FF5-802F-728D56FCBC1B}" type="sibTrans" cxnId="{07F8EB2A-9D49-4FEC-99AE-AD74DC28EA9C}">
      <dgm:prSet/>
      <dgm:spPr/>
      <dgm:t>
        <a:bodyPr/>
        <a:lstStyle/>
        <a:p>
          <a:endParaRPr lang="ru-RU" b="1"/>
        </a:p>
      </dgm:t>
    </dgm:pt>
    <dgm:pt modelId="{316D9E62-0CC5-4E9B-BC88-9B40D3178F4D}">
      <dgm:prSet phldrT="[Текст]"/>
      <dgm:spPr/>
      <dgm:t>
        <a:bodyPr/>
        <a:lstStyle/>
        <a:p>
          <a:r>
            <a:rPr lang="ru-RU" b="1" dirty="0" smtClean="0"/>
            <a:t>Принцип использования современной методологии прогнозирования</a:t>
          </a:r>
          <a:endParaRPr lang="ru-RU" b="1" dirty="0"/>
        </a:p>
      </dgm:t>
    </dgm:pt>
    <dgm:pt modelId="{3E2A0913-BD8A-4830-82E9-C496521F098A}" type="parTrans" cxnId="{BED24D24-B66E-4477-8B0F-3F018BD9176F}">
      <dgm:prSet/>
      <dgm:spPr/>
      <dgm:t>
        <a:bodyPr/>
        <a:lstStyle/>
        <a:p>
          <a:endParaRPr lang="ru-RU" b="1"/>
        </a:p>
      </dgm:t>
    </dgm:pt>
    <dgm:pt modelId="{70F00FD7-FC07-4314-81F5-F50D380722FA}" type="sibTrans" cxnId="{BED24D24-B66E-4477-8B0F-3F018BD9176F}">
      <dgm:prSet/>
      <dgm:spPr/>
      <dgm:t>
        <a:bodyPr/>
        <a:lstStyle/>
        <a:p>
          <a:endParaRPr lang="ru-RU" b="1"/>
        </a:p>
      </dgm:t>
    </dgm:pt>
    <dgm:pt modelId="{F59B95E4-658C-4585-B0DF-B0F49C63520F}">
      <dgm:prSet phldrT="[Текст]"/>
      <dgm:spPr/>
      <dgm:t>
        <a:bodyPr/>
        <a:lstStyle/>
        <a:p>
          <a:r>
            <a:rPr lang="ru-RU" b="1" dirty="0" smtClean="0"/>
            <a:t>Принцип необходимого информационного обеспечения всех этапов разработки стратегии</a:t>
          </a:r>
          <a:endParaRPr lang="ru-RU" b="1" dirty="0"/>
        </a:p>
      </dgm:t>
    </dgm:pt>
    <dgm:pt modelId="{05999158-C70C-412F-BA94-050FB8AD7F18}" type="parTrans" cxnId="{2BC87E74-16B9-45C0-92AE-9B3EC3521CF7}">
      <dgm:prSet/>
      <dgm:spPr/>
      <dgm:t>
        <a:bodyPr/>
        <a:lstStyle/>
        <a:p>
          <a:endParaRPr lang="ru-RU" b="1"/>
        </a:p>
      </dgm:t>
    </dgm:pt>
    <dgm:pt modelId="{272124D6-83FB-46B0-A218-84A70E1FC84D}" type="sibTrans" cxnId="{2BC87E74-16B9-45C0-92AE-9B3EC3521CF7}">
      <dgm:prSet/>
      <dgm:spPr/>
      <dgm:t>
        <a:bodyPr/>
        <a:lstStyle/>
        <a:p>
          <a:endParaRPr lang="ru-RU" b="1"/>
        </a:p>
      </dgm:t>
    </dgm:pt>
    <dgm:pt modelId="{DE5C8916-BFF7-481E-864C-B4D75559B588}" type="pres">
      <dgm:prSet presAssocID="{95A22906-81E8-4379-8EA2-4E151B57ADB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31223EF-F138-402C-9665-BA434C51FBBD}" type="pres">
      <dgm:prSet presAssocID="{1BB2F278-8EEC-4347-A88E-3F7E2E0621FE}" presName="vertOne" presStyleCnt="0"/>
      <dgm:spPr/>
    </dgm:pt>
    <dgm:pt modelId="{2485E7E8-6CAC-42BA-80AF-9E06AAAD68A4}" type="pres">
      <dgm:prSet presAssocID="{1BB2F278-8EEC-4347-A88E-3F7E2E0621FE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B6DDF8-2B97-4E9B-914B-38145D122B6F}" type="pres">
      <dgm:prSet presAssocID="{1BB2F278-8EEC-4347-A88E-3F7E2E0621FE}" presName="parTransOne" presStyleCnt="0"/>
      <dgm:spPr/>
    </dgm:pt>
    <dgm:pt modelId="{27D159C6-F54B-4636-B07F-317FB9AB52CD}" type="pres">
      <dgm:prSet presAssocID="{1BB2F278-8EEC-4347-A88E-3F7E2E0621FE}" presName="horzOne" presStyleCnt="0"/>
      <dgm:spPr/>
    </dgm:pt>
    <dgm:pt modelId="{0A334F5C-8020-43BD-AD27-7D51FD385256}" type="pres">
      <dgm:prSet presAssocID="{4A76B275-7990-4A4F-BE3F-8C10F27E943C}" presName="vertTwo" presStyleCnt="0"/>
      <dgm:spPr/>
    </dgm:pt>
    <dgm:pt modelId="{CE04FE42-E65D-4C3F-A50D-EBC3094026AC}" type="pres">
      <dgm:prSet presAssocID="{4A76B275-7990-4A4F-BE3F-8C10F27E943C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E119C2-011C-4692-8D02-D6274B706E49}" type="pres">
      <dgm:prSet presAssocID="{4A76B275-7990-4A4F-BE3F-8C10F27E943C}" presName="parTransTwo" presStyleCnt="0"/>
      <dgm:spPr/>
    </dgm:pt>
    <dgm:pt modelId="{7228E32F-4D69-4130-AE7A-E8333F7710AF}" type="pres">
      <dgm:prSet presAssocID="{4A76B275-7990-4A4F-BE3F-8C10F27E943C}" presName="horzTwo" presStyleCnt="0"/>
      <dgm:spPr/>
    </dgm:pt>
    <dgm:pt modelId="{A5EE7309-85D0-4BA7-A58E-386313871064}" type="pres">
      <dgm:prSet presAssocID="{71A24F90-8F58-4D4C-92BA-F215BE6D6C34}" presName="vertThree" presStyleCnt="0"/>
      <dgm:spPr/>
    </dgm:pt>
    <dgm:pt modelId="{F3F96D88-B468-4239-BFE0-2D455FCBB78D}" type="pres">
      <dgm:prSet presAssocID="{71A24F90-8F58-4D4C-92BA-F215BE6D6C34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23C66F5-AA86-4AA3-8617-5A558E23B69F}" type="pres">
      <dgm:prSet presAssocID="{71A24F90-8F58-4D4C-92BA-F215BE6D6C34}" presName="horzThree" presStyleCnt="0"/>
      <dgm:spPr/>
    </dgm:pt>
    <dgm:pt modelId="{5F4E6030-A884-4C04-A928-5C0394D872A7}" type="pres">
      <dgm:prSet presAssocID="{C819C1F1-F0B3-4359-9856-486CA171D72A}" presName="sibSpaceThree" presStyleCnt="0"/>
      <dgm:spPr/>
    </dgm:pt>
    <dgm:pt modelId="{C1AD70C3-4102-4E5A-9C35-3D9EF49E2161}" type="pres">
      <dgm:prSet presAssocID="{DCAAFD13-0DD7-4BC5-9E41-9E1C4D4A0ADE}" presName="vertThree" presStyleCnt="0"/>
      <dgm:spPr/>
    </dgm:pt>
    <dgm:pt modelId="{628867FA-CB31-4EF7-9689-9E176DCFD144}" type="pres">
      <dgm:prSet presAssocID="{DCAAFD13-0DD7-4BC5-9E41-9E1C4D4A0ADE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60CEF3-88B5-4B9C-8397-0B5CC8F68E57}" type="pres">
      <dgm:prSet presAssocID="{DCAAFD13-0DD7-4BC5-9E41-9E1C4D4A0ADE}" presName="horzThree" presStyleCnt="0"/>
      <dgm:spPr/>
    </dgm:pt>
    <dgm:pt modelId="{41A009FF-5CAB-4986-A31A-459783495EF8}" type="pres">
      <dgm:prSet presAssocID="{53431B47-638A-4449-8026-AC3F68C8390D}" presName="sibSpaceTwo" presStyleCnt="0"/>
      <dgm:spPr/>
    </dgm:pt>
    <dgm:pt modelId="{C89383CF-0139-4D88-8C8D-5DD2CCABC1A0}" type="pres">
      <dgm:prSet presAssocID="{316D9E62-0CC5-4E9B-BC88-9B40D3178F4D}" presName="vertTwo" presStyleCnt="0"/>
      <dgm:spPr/>
    </dgm:pt>
    <dgm:pt modelId="{DA197FD2-CAE1-431C-B870-6BA52048D34E}" type="pres">
      <dgm:prSet presAssocID="{316D9E62-0CC5-4E9B-BC88-9B40D3178F4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FFA248-71A4-42DB-BA51-FC4819E92A97}" type="pres">
      <dgm:prSet presAssocID="{316D9E62-0CC5-4E9B-BC88-9B40D3178F4D}" presName="parTransTwo" presStyleCnt="0"/>
      <dgm:spPr/>
    </dgm:pt>
    <dgm:pt modelId="{3C68BC46-FEF3-4742-A1A9-C17AB7F21D06}" type="pres">
      <dgm:prSet presAssocID="{316D9E62-0CC5-4E9B-BC88-9B40D3178F4D}" presName="horzTwo" presStyleCnt="0"/>
      <dgm:spPr/>
    </dgm:pt>
    <dgm:pt modelId="{F76859BE-627A-4186-AE08-B25A03A65ACB}" type="pres">
      <dgm:prSet presAssocID="{F59B95E4-658C-4585-B0DF-B0F49C63520F}" presName="vertThree" presStyleCnt="0"/>
      <dgm:spPr/>
    </dgm:pt>
    <dgm:pt modelId="{E7D237B6-51CD-45C8-8DBE-A314980AB0C1}" type="pres">
      <dgm:prSet presAssocID="{F59B95E4-658C-4585-B0DF-B0F49C63520F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4ED728-0573-4FD8-B9FD-09BB71539A10}" type="pres">
      <dgm:prSet presAssocID="{F59B95E4-658C-4585-B0DF-B0F49C63520F}" presName="horzThree" presStyleCnt="0"/>
      <dgm:spPr/>
    </dgm:pt>
  </dgm:ptLst>
  <dgm:cxnLst>
    <dgm:cxn modelId="{5342E909-2DA8-4429-9E4E-B23A70FB43B8}" srcId="{95A22906-81E8-4379-8EA2-4E151B57ADB2}" destId="{1BB2F278-8EEC-4347-A88E-3F7E2E0621FE}" srcOrd="0" destOrd="0" parTransId="{907892DC-27BB-4D01-8056-4D06DA5BD082}" sibTransId="{ED8016C6-038C-46AC-B114-EFC7FB58332A}"/>
    <dgm:cxn modelId="{78EFEB2F-AA29-4C31-A5B6-228809EF3B7B}" type="presOf" srcId="{71A24F90-8F58-4D4C-92BA-F215BE6D6C34}" destId="{F3F96D88-B468-4239-BFE0-2D455FCBB78D}" srcOrd="0" destOrd="0" presId="urn:microsoft.com/office/officeart/2005/8/layout/hierarchy4"/>
    <dgm:cxn modelId="{929A48ED-7253-4FD2-B1EF-A75A8178228F}" type="presOf" srcId="{316D9E62-0CC5-4E9B-BC88-9B40D3178F4D}" destId="{DA197FD2-CAE1-431C-B870-6BA52048D34E}" srcOrd="0" destOrd="0" presId="urn:microsoft.com/office/officeart/2005/8/layout/hierarchy4"/>
    <dgm:cxn modelId="{BED24D24-B66E-4477-8B0F-3F018BD9176F}" srcId="{1BB2F278-8EEC-4347-A88E-3F7E2E0621FE}" destId="{316D9E62-0CC5-4E9B-BC88-9B40D3178F4D}" srcOrd="1" destOrd="0" parTransId="{3E2A0913-BD8A-4830-82E9-C496521F098A}" sibTransId="{70F00FD7-FC07-4314-81F5-F50D380722FA}"/>
    <dgm:cxn modelId="{2BC87E74-16B9-45C0-92AE-9B3EC3521CF7}" srcId="{316D9E62-0CC5-4E9B-BC88-9B40D3178F4D}" destId="{F59B95E4-658C-4585-B0DF-B0F49C63520F}" srcOrd="0" destOrd="0" parTransId="{05999158-C70C-412F-BA94-050FB8AD7F18}" sibTransId="{272124D6-83FB-46B0-A218-84A70E1FC84D}"/>
    <dgm:cxn modelId="{7D2D2BCA-7BB7-478F-B9CA-9AA6A33D8C8F}" srcId="{4A76B275-7990-4A4F-BE3F-8C10F27E943C}" destId="{71A24F90-8F58-4D4C-92BA-F215BE6D6C34}" srcOrd="0" destOrd="0" parTransId="{64220707-73D4-40AF-845D-E202B79CBCC3}" sibTransId="{C819C1F1-F0B3-4359-9856-486CA171D72A}"/>
    <dgm:cxn modelId="{8B27FD74-683A-4700-BF4A-0761BAB64987}" type="presOf" srcId="{95A22906-81E8-4379-8EA2-4E151B57ADB2}" destId="{DE5C8916-BFF7-481E-864C-B4D75559B588}" srcOrd="0" destOrd="0" presId="urn:microsoft.com/office/officeart/2005/8/layout/hierarchy4"/>
    <dgm:cxn modelId="{07F8EB2A-9D49-4FEC-99AE-AD74DC28EA9C}" srcId="{4A76B275-7990-4A4F-BE3F-8C10F27E943C}" destId="{DCAAFD13-0DD7-4BC5-9E41-9E1C4D4A0ADE}" srcOrd="1" destOrd="0" parTransId="{2B805391-0221-4F7D-9623-668712735F71}" sibTransId="{1C9FC174-1D60-4FF5-802F-728D56FCBC1B}"/>
    <dgm:cxn modelId="{36526F92-AD49-489B-B6FD-307B02BB7B1C}" type="presOf" srcId="{DCAAFD13-0DD7-4BC5-9E41-9E1C4D4A0ADE}" destId="{628867FA-CB31-4EF7-9689-9E176DCFD144}" srcOrd="0" destOrd="0" presId="urn:microsoft.com/office/officeart/2005/8/layout/hierarchy4"/>
    <dgm:cxn modelId="{86E33FC5-5231-45FF-8BAB-021C0089809D}" type="presOf" srcId="{F59B95E4-658C-4585-B0DF-B0F49C63520F}" destId="{E7D237B6-51CD-45C8-8DBE-A314980AB0C1}" srcOrd="0" destOrd="0" presId="urn:microsoft.com/office/officeart/2005/8/layout/hierarchy4"/>
    <dgm:cxn modelId="{162D3B98-7B98-469E-A653-E6C94FF6EB26}" srcId="{1BB2F278-8EEC-4347-A88E-3F7E2E0621FE}" destId="{4A76B275-7990-4A4F-BE3F-8C10F27E943C}" srcOrd="0" destOrd="0" parTransId="{96D60A63-4CBD-4FCB-8FE5-791A6892CA84}" sibTransId="{53431B47-638A-4449-8026-AC3F68C8390D}"/>
    <dgm:cxn modelId="{FB0A7E99-9247-4E78-8BE5-0F1731031087}" type="presOf" srcId="{4A76B275-7990-4A4F-BE3F-8C10F27E943C}" destId="{CE04FE42-E65D-4C3F-A50D-EBC3094026AC}" srcOrd="0" destOrd="0" presId="urn:microsoft.com/office/officeart/2005/8/layout/hierarchy4"/>
    <dgm:cxn modelId="{FA0FA0ED-26C2-49C4-9A5C-F7D04A365341}" type="presOf" srcId="{1BB2F278-8EEC-4347-A88E-3F7E2E0621FE}" destId="{2485E7E8-6CAC-42BA-80AF-9E06AAAD68A4}" srcOrd="0" destOrd="0" presId="urn:microsoft.com/office/officeart/2005/8/layout/hierarchy4"/>
    <dgm:cxn modelId="{B3A664D0-EB83-4564-81C6-8825CC1FB219}" type="presParOf" srcId="{DE5C8916-BFF7-481E-864C-B4D75559B588}" destId="{331223EF-F138-402C-9665-BA434C51FBBD}" srcOrd="0" destOrd="0" presId="urn:microsoft.com/office/officeart/2005/8/layout/hierarchy4"/>
    <dgm:cxn modelId="{8AB60110-84E7-47CE-8B6E-96F8D4BC3FE6}" type="presParOf" srcId="{331223EF-F138-402C-9665-BA434C51FBBD}" destId="{2485E7E8-6CAC-42BA-80AF-9E06AAAD68A4}" srcOrd="0" destOrd="0" presId="urn:microsoft.com/office/officeart/2005/8/layout/hierarchy4"/>
    <dgm:cxn modelId="{304D351E-5FC0-4A58-A258-DAF563D0B63C}" type="presParOf" srcId="{331223EF-F138-402C-9665-BA434C51FBBD}" destId="{B2B6DDF8-2B97-4E9B-914B-38145D122B6F}" srcOrd="1" destOrd="0" presId="urn:microsoft.com/office/officeart/2005/8/layout/hierarchy4"/>
    <dgm:cxn modelId="{FDEB0904-4E9C-4C6F-A506-05A666B75B0C}" type="presParOf" srcId="{331223EF-F138-402C-9665-BA434C51FBBD}" destId="{27D159C6-F54B-4636-B07F-317FB9AB52CD}" srcOrd="2" destOrd="0" presId="urn:microsoft.com/office/officeart/2005/8/layout/hierarchy4"/>
    <dgm:cxn modelId="{DEB3107F-A429-43BF-97CA-0A54A63ED000}" type="presParOf" srcId="{27D159C6-F54B-4636-B07F-317FB9AB52CD}" destId="{0A334F5C-8020-43BD-AD27-7D51FD385256}" srcOrd="0" destOrd="0" presId="urn:microsoft.com/office/officeart/2005/8/layout/hierarchy4"/>
    <dgm:cxn modelId="{FCE47FE8-89AC-4948-8E54-5A777E25007A}" type="presParOf" srcId="{0A334F5C-8020-43BD-AD27-7D51FD385256}" destId="{CE04FE42-E65D-4C3F-A50D-EBC3094026AC}" srcOrd="0" destOrd="0" presId="urn:microsoft.com/office/officeart/2005/8/layout/hierarchy4"/>
    <dgm:cxn modelId="{84F0C47A-1B91-430B-A93F-411BBA489EEF}" type="presParOf" srcId="{0A334F5C-8020-43BD-AD27-7D51FD385256}" destId="{1BE119C2-011C-4692-8D02-D6274B706E49}" srcOrd="1" destOrd="0" presId="urn:microsoft.com/office/officeart/2005/8/layout/hierarchy4"/>
    <dgm:cxn modelId="{2994F607-7EDF-4E82-8BC5-C509D7AB5B80}" type="presParOf" srcId="{0A334F5C-8020-43BD-AD27-7D51FD385256}" destId="{7228E32F-4D69-4130-AE7A-E8333F7710AF}" srcOrd="2" destOrd="0" presId="urn:microsoft.com/office/officeart/2005/8/layout/hierarchy4"/>
    <dgm:cxn modelId="{C777F89E-B6D7-4DE1-BC5B-CEFABF57DFEC}" type="presParOf" srcId="{7228E32F-4D69-4130-AE7A-E8333F7710AF}" destId="{A5EE7309-85D0-4BA7-A58E-386313871064}" srcOrd="0" destOrd="0" presId="urn:microsoft.com/office/officeart/2005/8/layout/hierarchy4"/>
    <dgm:cxn modelId="{F4CB8F64-FB91-443F-872C-A549751E6007}" type="presParOf" srcId="{A5EE7309-85D0-4BA7-A58E-386313871064}" destId="{F3F96D88-B468-4239-BFE0-2D455FCBB78D}" srcOrd="0" destOrd="0" presId="urn:microsoft.com/office/officeart/2005/8/layout/hierarchy4"/>
    <dgm:cxn modelId="{A2FC8757-7AD2-4DAD-B9F0-C6A879C19561}" type="presParOf" srcId="{A5EE7309-85D0-4BA7-A58E-386313871064}" destId="{223C66F5-AA86-4AA3-8617-5A558E23B69F}" srcOrd="1" destOrd="0" presId="urn:microsoft.com/office/officeart/2005/8/layout/hierarchy4"/>
    <dgm:cxn modelId="{653DEBC6-6B9E-44B6-BF82-BC4C52104491}" type="presParOf" srcId="{7228E32F-4D69-4130-AE7A-E8333F7710AF}" destId="{5F4E6030-A884-4C04-A928-5C0394D872A7}" srcOrd="1" destOrd="0" presId="urn:microsoft.com/office/officeart/2005/8/layout/hierarchy4"/>
    <dgm:cxn modelId="{1C519595-3C77-425C-BABD-939F4A7CFC2D}" type="presParOf" srcId="{7228E32F-4D69-4130-AE7A-E8333F7710AF}" destId="{C1AD70C3-4102-4E5A-9C35-3D9EF49E2161}" srcOrd="2" destOrd="0" presId="urn:microsoft.com/office/officeart/2005/8/layout/hierarchy4"/>
    <dgm:cxn modelId="{3178FB87-8938-4C38-8A73-D1E5013429D3}" type="presParOf" srcId="{C1AD70C3-4102-4E5A-9C35-3D9EF49E2161}" destId="{628867FA-CB31-4EF7-9689-9E176DCFD144}" srcOrd="0" destOrd="0" presId="urn:microsoft.com/office/officeart/2005/8/layout/hierarchy4"/>
    <dgm:cxn modelId="{ECF72C19-0AD4-4D50-B6B6-4D877610D0C1}" type="presParOf" srcId="{C1AD70C3-4102-4E5A-9C35-3D9EF49E2161}" destId="{9260CEF3-88B5-4B9C-8397-0B5CC8F68E57}" srcOrd="1" destOrd="0" presId="urn:microsoft.com/office/officeart/2005/8/layout/hierarchy4"/>
    <dgm:cxn modelId="{9326FEE2-73F8-4D03-BE17-94FB406AAE1B}" type="presParOf" srcId="{27D159C6-F54B-4636-B07F-317FB9AB52CD}" destId="{41A009FF-5CAB-4986-A31A-459783495EF8}" srcOrd="1" destOrd="0" presId="urn:microsoft.com/office/officeart/2005/8/layout/hierarchy4"/>
    <dgm:cxn modelId="{D17520AB-7D8A-47B1-8E58-1C54B00965C5}" type="presParOf" srcId="{27D159C6-F54B-4636-B07F-317FB9AB52CD}" destId="{C89383CF-0139-4D88-8C8D-5DD2CCABC1A0}" srcOrd="2" destOrd="0" presId="urn:microsoft.com/office/officeart/2005/8/layout/hierarchy4"/>
    <dgm:cxn modelId="{40BFBDE9-7EE8-4286-B246-06A10846AD49}" type="presParOf" srcId="{C89383CF-0139-4D88-8C8D-5DD2CCABC1A0}" destId="{DA197FD2-CAE1-431C-B870-6BA52048D34E}" srcOrd="0" destOrd="0" presId="urn:microsoft.com/office/officeart/2005/8/layout/hierarchy4"/>
    <dgm:cxn modelId="{5CC5C706-CE16-40A2-87C7-3EFAF1E8BBA7}" type="presParOf" srcId="{C89383CF-0139-4D88-8C8D-5DD2CCABC1A0}" destId="{8FFFA248-71A4-42DB-BA51-FC4819E92A97}" srcOrd="1" destOrd="0" presId="urn:microsoft.com/office/officeart/2005/8/layout/hierarchy4"/>
    <dgm:cxn modelId="{0B83AC5D-FDB9-48CF-8C90-3277EB3D1786}" type="presParOf" srcId="{C89383CF-0139-4D88-8C8D-5DD2CCABC1A0}" destId="{3C68BC46-FEF3-4742-A1A9-C17AB7F21D06}" srcOrd="2" destOrd="0" presId="urn:microsoft.com/office/officeart/2005/8/layout/hierarchy4"/>
    <dgm:cxn modelId="{68098617-D485-42A2-85F3-D3C81114678A}" type="presParOf" srcId="{3C68BC46-FEF3-4742-A1A9-C17AB7F21D06}" destId="{F76859BE-627A-4186-AE08-B25A03A65ACB}" srcOrd="0" destOrd="0" presId="urn:microsoft.com/office/officeart/2005/8/layout/hierarchy4"/>
    <dgm:cxn modelId="{492B853C-060F-42D1-A597-875E4DDA5F57}" type="presParOf" srcId="{F76859BE-627A-4186-AE08-B25A03A65ACB}" destId="{E7D237B6-51CD-45C8-8DBE-A314980AB0C1}" srcOrd="0" destOrd="0" presId="urn:microsoft.com/office/officeart/2005/8/layout/hierarchy4"/>
    <dgm:cxn modelId="{5B19A571-7117-497B-B724-20C2665EBEA3}" type="presParOf" srcId="{F76859BE-627A-4186-AE08-B25A03A65ACB}" destId="{014ED728-0573-4FD8-B9FD-09BB71539A1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36A35-D9AB-4D0E-8369-0DDC18C0216C}">
      <dsp:nvSpPr>
        <dsp:cNvPr id="0" name=""/>
        <dsp:cNvSpPr/>
      </dsp:nvSpPr>
      <dsp:spPr>
        <a:xfrm>
          <a:off x="5773292" y="2478549"/>
          <a:ext cx="1900901" cy="1900901"/>
        </a:xfrm>
        <a:prstGeom prst="ellipse">
          <a:avLst/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стратегия</a:t>
          </a:r>
          <a:endParaRPr lang="ru-RU" sz="2100" kern="1200" dirty="0"/>
        </a:p>
      </dsp:txBody>
      <dsp:txXfrm>
        <a:off x="6051673" y="2756930"/>
        <a:ext cx="1344139" cy="1344139"/>
      </dsp:txXfrm>
    </dsp:sp>
    <dsp:sp modelId="{31F76AED-D815-4487-AD35-F22672494A7B}">
      <dsp:nvSpPr>
        <dsp:cNvPr id="0" name=""/>
        <dsp:cNvSpPr/>
      </dsp:nvSpPr>
      <dsp:spPr>
        <a:xfrm rot="16200000">
          <a:off x="6436664" y="2178748"/>
          <a:ext cx="574157" cy="25444"/>
        </a:xfrm>
        <a:custGeom>
          <a:avLst/>
          <a:gdLst/>
          <a:ahLst/>
          <a:cxnLst/>
          <a:rect l="0" t="0" r="0" b="0"/>
          <a:pathLst>
            <a:path>
              <a:moveTo>
                <a:pt x="0" y="12722"/>
              </a:moveTo>
              <a:lnTo>
                <a:pt x="574157" y="12722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709389" y="2177116"/>
        <a:ext cx="28707" cy="28707"/>
      </dsp:txXfrm>
    </dsp:sp>
    <dsp:sp modelId="{978141C2-F85A-4FBE-A904-F290AAA64060}">
      <dsp:nvSpPr>
        <dsp:cNvPr id="0" name=""/>
        <dsp:cNvSpPr/>
      </dsp:nvSpPr>
      <dsp:spPr>
        <a:xfrm>
          <a:off x="5773292" y="3489"/>
          <a:ext cx="1900901" cy="1900901"/>
        </a:xfrm>
        <a:prstGeom prst="ellips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Программа развития</a:t>
          </a:r>
          <a:endParaRPr lang="ru-RU" sz="1600" kern="1200" dirty="0"/>
        </a:p>
      </dsp:txBody>
      <dsp:txXfrm>
        <a:off x="6051673" y="281870"/>
        <a:ext cx="1344139" cy="1344139"/>
      </dsp:txXfrm>
    </dsp:sp>
    <dsp:sp modelId="{07A7790A-2DE0-4813-BCD1-129A702CB6F5}">
      <dsp:nvSpPr>
        <dsp:cNvPr id="0" name=""/>
        <dsp:cNvSpPr/>
      </dsp:nvSpPr>
      <dsp:spPr>
        <a:xfrm rot="19800000">
          <a:off x="7508396" y="2797513"/>
          <a:ext cx="574157" cy="25444"/>
        </a:xfrm>
        <a:custGeom>
          <a:avLst/>
          <a:gdLst/>
          <a:ahLst/>
          <a:cxnLst/>
          <a:rect l="0" t="0" r="0" b="0"/>
          <a:pathLst>
            <a:path>
              <a:moveTo>
                <a:pt x="0" y="12722"/>
              </a:moveTo>
              <a:lnTo>
                <a:pt x="574157" y="12722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781121" y="2795881"/>
        <a:ext cx="28707" cy="28707"/>
      </dsp:txXfrm>
    </dsp:sp>
    <dsp:sp modelId="{2209B003-1BE9-4CC2-802D-AA4E369411D7}">
      <dsp:nvSpPr>
        <dsp:cNvPr id="0" name=""/>
        <dsp:cNvSpPr/>
      </dsp:nvSpPr>
      <dsp:spPr>
        <a:xfrm>
          <a:off x="7916756" y="1241019"/>
          <a:ext cx="1900901" cy="1900901"/>
        </a:xfrm>
        <a:prstGeom prst="ellipse">
          <a:avLst/>
        </a:prstGeom>
        <a:solidFill>
          <a:schemeClr val="accent1">
            <a:shade val="50000"/>
            <a:hueOff val="-169642"/>
            <a:satOff val="-19815"/>
            <a:lumOff val="17159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Цели </a:t>
          </a:r>
          <a:endParaRPr lang="ru-RU" sz="1600" kern="1200" dirty="0"/>
        </a:p>
      </dsp:txBody>
      <dsp:txXfrm>
        <a:off x="8195137" y="1519400"/>
        <a:ext cx="1344139" cy="1344139"/>
      </dsp:txXfrm>
    </dsp:sp>
    <dsp:sp modelId="{FF3DEF1B-04FC-43CA-9F2C-19B4FFB121D0}">
      <dsp:nvSpPr>
        <dsp:cNvPr id="0" name=""/>
        <dsp:cNvSpPr/>
      </dsp:nvSpPr>
      <dsp:spPr>
        <a:xfrm rot="1800000">
          <a:off x="7508396" y="4035042"/>
          <a:ext cx="574157" cy="25444"/>
        </a:xfrm>
        <a:custGeom>
          <a:avLst/>
          <a:gdLst/>
          <a:ahLst/>
          <a:cxnLst/>
          <a:rect l="0" t="0" r="0" b="0"/>
          <a:pathLst>
            <a:path>
              <a:moveTo>
                <a:pt x="0" y="12722"/>
              </a:moveTo>
              <a:lnTo>
                <a:pt x="574157" y="12722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781121" y="4033410"/>
        <a:ext cx="28707" cy="28707"/>
      </dsp:txXfrm>
    </dsp:sp>
    <dsp:sp modelId="{F18F76A4-C367-41F5-9F96-0F774B53A141}">
      <dsp:nvSpPr>
        <dsp:cNvPr id="0" name=""/>
        <dsp:cNvSpPr/>
      </dsp:nvSpPr>
      <dsp:spPr>
        <a:xfrm>
          <a:off x="7916756" y="3716078"/>
          <a:ext cx="1900901" cy="1900901"/>
        </a:xfrm>
        <a:prstGeom prst="ellipse">
          <a:avLst/>
        </a:prstGeom>
        <a:solidFill>
          <a:schemeClr val="accent1">
            <a:shade val="50000"/>
            <a:hueOff val="-339284"/>
            <a:satOff val="-39630"/>
            <a:lumOff val="34319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Миссия </a:t>
          </a:r>
          <a:endParaRPr lang="ru-RU" sz="1600" kern="1200" dirty="0"/>
        </a:p>
      </dsp:txBody>
      <dsp:txXfrm>
        <a:off x="8195137" y="3994459"/>
        <a:ext cx="1344139" cy="1344139"/>
      </dsp:txXfrm>
    </dsp:sp>
    <dsp:sp modelId="{3D778D07-5C2F-4AD9-A52D-0B07C063286C}">
      <dsp:nvSpPr>
        <dsp:cNvPr id="0" name=""/>
        <dsp:cNvSpPr/>
      </dsp:nvSpPr>
      <dsp:spPr>
        <a:xfrm rot="5400000">
          <a:off x="6436664" y="4653807"/>
          <a:ext cx="574157" cy="25444"/>
        </a:xfrm>
        <a:custGeom>
          <a:avLst/>
          <a:gdLst/>
          <a:ahLst/>
          <a:cxnLst/>
          <a:rect l="0" t="0" r="0" b="0"/>
          <a:pathLst>
            <a:path>
              <a:moveTo>
                <a:pt x="0" y="12722"/>
              </a:moveTo>
              <a:lnTo>
                <a:pt x="574157" y="12722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709389" y="4652175"/>
        <a:ext cx="28707" cy="28707"/>
      </dsp:txXfrm>
    </dsp:sp>
    <dsp:sp modelId="{867B3FFF-99B3-40C1-B70F-49464BBF4492}">
      <dsp:nvSpPr>
        <dsp:cNvPr id="0" name=""/>
        <dsp:cNvSpPr/>
      </dsp:nvSpPr>
      <dsp:spPr>
        <a:xfrm>
          <a:off x="5773292" y="4953608"/>
          <a:ext cx="1900901" cy="1900901"/>
        </a:xfrm>
        <a:prstGeom prst="ellipse">
          <a:avLst/>
        </a:prstGeom>
        <a:solidFill>
          <a:schemeClr val="accent1">
            <a:shade val="50000"/>
            <a:hueOff val="-508926"/>
            <a:satOff val="-59445"/>
            <a:lumOff val="51478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Принципы </a:t>
          </a:r>
          <a:endParaRPr lang="ru-RU" sz="1600" kern="1200" dirty="0"/>
        </a:p>
      </dsp:txBody>
      <dsp:txXfrm>
        <a:off x="6051673" y="5231989"/>
        <a:ext cx="1344139" cy="1344139"/>
      </dsp:txXfrm>
    </dsp:sp>
    <dsp:sp modelId="{53448572-B3B5-413F-994D-E172556ABE27}">
      <dsp:nvSpPr>
        <dsp:cNvPr id="0" name=""/>
        <dsp:cNvSpPr/>
      </dsp:nvSpPr>
      <dsp:spPr>
        <a:xfrm rot="9000000">
          <a:off x="5364932" y="4035042"/>
          <a:ext cx="574157" cy="25444"/>
        </a:xfrm>
        <a:custGeom>
          <a:avLst/>
          <a:gdLst/>
          <a:ahLst/>
          <a:cxnLst/>
          <a:rect l="0" t="0" r="0" b="0"/>
          <a:pathLst>
            <a:path>
              <a:moveTo>
                <a:pt x="0" y="12722"/>
              </a:moveTo>
              <a:lnTo>
                <a:pt x="574157" y="12722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5637657" y="4033410"/>
        <a:ext cx="28707" cy="28707"/>
      </dsp:txXfrm>
    </dsp:sp>
    <dsp:sp modelId="{D76319EE-C434-412A-9120-267FF70A18D5}">
      <dsp:nvSpPr>
        <dsp:cNvPr id="0" name=""/>
        <dsp:cNvSpPr/>
      </dsp:nvSpPr>
      <dsp:spPr>
        <a:xfrm>
          <a:off x="3629827" y="3716078"/>
          <a:ext cx="1900901" cy="1900901"/>
        </a:xfrm>
        <a:prstGeom prst="ellipse">
          <a:avLst/>
        </a:prstGeom>
        <a:solidFill>
          <a:schemeClr val="accent1">
            <a:shade val="50000"/>
            <a:hueOff val="-339284"/>
            <a:satOff val="-39630"/>
            <a:lumOff val="34319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Персонал </a:t>
          </a:r>
          <a:endParaRPr lang="ru-RU" sz="1600" kern="1200" dirty="0"/>
        </a:p>
      </dsp:txBody>
      <dsp:txXfrm>
        <a:off x="3908208" y="3994459"/>
        <a:ext cx="1344139" cy="1344139"/>
      </dsp:txXfrm>
    </dsp:sp>
    <dsp:sp modelId="{8E397869-A98D-4EC8-A815-BA257337F593}">
      <dsp:nvSpPr>
        <dsp:cNvPr id="0" name=""/>
        <dsp:cNvSpPr/>
      </dsp:nvSpPr>
      <dsp:spPr>
        <a:xfrm rot="12600000">
          <a:off x="5364932" y="2797513"/>
          <a:ext cx="574157" cy="25444"/>
        </a:xfrm>
        <a:custGeom>
          <a:avLst/>
          <a:gdLst/>
          <a:ahLst/>
          <a:cxnLst/>
          <a:rect l="0" t="0" r="0" b="0"/>
          <a:pathLst>
            <a:path>
              <a:moveTo>
                <a:pt x="0" y="12722"/>
              </a:moveTo>
              <a:lnTo>
                <a:pt x="574157" y="12722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5637657" y="2795881"/>
        <a:ext cx="28707" cy="28707"/>
      </dsp:txXfrm>
    </dsp:sp>
    <dsp:sp modelId="{2B68D6E9-1EFF-4AEF-8119-B4455F53898B}">
      <dsp:nvSpPr>
        <dsp:cNvPr id="0" name=""/>
        <dsp:cNvSpPr/>
      </dsp:nvSpPr>
      <dsp:spPr>
        <a:xfrm>
          <a:off x="3629827" y="1241019"/>
          <a:ext cx="1900901" cy="1900901"/>
        </a:xfrm>
        <a:prstGeom prst="ellipse">
          <a:avLst/>
        </a:prstGeom>
        <a:solidFill>
          <a:schemeClr val="accent1">
            <a:shade val="50000"/>
            <a:hueOff val="-169642"/>
            <a:satOff val="-19815"/>
            <a:lumOff val="17159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Управ. решение</a:t>
          </a:r>
          <a:endParaRPr lang="ru-RU" sz="1600" kern="1200" dirty="0"/>
        </a:p>
      </dsp:txBody>
      <dsp:txXfrm>
        <a:off x="3908208" y="1519400"/>
        <a:ext cx="1344139" cy="13441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960B2D-9D73-4F30-83ED-E5F8ADB872DD}">
      <dsp:nvSpPr>
        <dsp:cNvPr id="0" name=""/>
        <dsp:cNvSpPr/>
      </dsp:nvSpPr>
      <dsp:spPr>
        <a:xfrm>
          <a:off x="0" y="6"/>
          <a:ext cx="12192000" cy="633555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Стратегия соотносится с понятиями:</a:t>
          </a:r>
          <a:endParaRPr lang="ru-RU" sz="2900" kern="1200" dirty="0"/>
        </a:p>
      </dsp:txBody>
      <dsp:txXfrm>
        <a:off x="0" y="6"/>
        <a:ext cx="12192000" cy="633555"/>
      </dsp:txXfrm>
    </dsp:sp>
    <dsp:sp modelId="{2F0D3B14-88F2-4CCA-9294-E1F963AA7DD8}">
      <dsp:nvSpPr>
        <dsp:cNvPr id="0" name=""/>
        <dsp:cNvSpPr/>
      </dsp:nvSpPr>
      <dsp:spPr>
        <a:xfrm>
          <a:off x="1488" y="606616"/>
          <a:ext cx="2437804" cy="6100343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Развитие</a:t>
          </a:r>
          <a:r>
            <a:rPr lang="ru-RU" sz="2200" kern="1200" dirty="0" smtClean="0"/>
            <a:t> -  стратегия есть совокупность изменений, </a:t>
          </a:r>
          <a:r>
            <a:rPr lang="ru-RU" sz="2200" kern="1200" dirty="0" err="1" smtClean="0"/>
            <a:t>определя-ющих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жизнестой</a:t>
          </a:r>
          <a:r>
            <a:rPr lang="ru-RU" sz="2200" kern="1200" dirty="0" smtClean="0"/>
            <a:t>-кость фирмы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>
        <a:off x="1488" y="606616"/>
        <a:ext cx="2437804" cy="6100343"/>
      </dsp:txXfrm>
    </dsp:sp>
    <dsp:sp modelId="{DD6D0821-D596-4DDD-8CD7-81096E840C43}">
      <dsp:nvSpPr>
        <dsp:cNvPr id="0" name=""/>
        <dsp:cNvSpPr/>
      </dsp:nvSpPr>
      <dsp:spPr>
        <a:xfrm>
          <a:off x="2439292" y="606616"/>
          <a:ext cx="2437804" cy="6100343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Цель</a:t>
          </a:r>
          <a:r>
            <a:rPr lang="ru-RU" sz="3100" kern="1200" dirty="0" smtClean="0"/>
            <a:t> - </a:t>
          </a:r>
          <a:r>
            <a:rPr lang="ru-RU" sz="2200" kern="1200" dirty="0" smtClean="0"/>
            <a:t>выступает в качестве маяка, главного ориентира развития, отражает тенденции изменения интересов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 dirty="0"/>
        </a:p>
      </dsp:txBody>
      <dsp:txXfrm>
        <a:off x="2439292" y="606616"/>
        <a:ext cx="2437804" cy="6100343"/>
      </dsp:txXfrm>
    </dsp:sp>
    <dsp:sp modelId="{9C22531A-A41E-4984-97F8-E05A6C681A6E}">
      <dsp:nvSpPr>
        <dsp:cNvPr id="0" name=""/>
        <dsp:cNvSpPr/>
      </dsp:nvSpPr>
      <dsp:spPr>
        <a:xfrm>
          <a:off x="4877097" y="606616"/>
          <a:ext cx="2437804" cy="6100343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Прогнозирование</a:t>
          </a:r>
          <a:r>
            <a:rPr lang="ru-RU" sz="1900" kern="1200" dirty="0" smtClean="0"/>
            <a:t> </a:t>
          </a:r>
          <a:r>
            <a:rPr lang="ru-RU" sz="2200" kern="1200" dirty="0" smtClean="0"/>
            <a:t>- стратегия выступает как результат осмысленного и аналитического предвидения будущего, реальностей его достижения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4877097" y="606616"/>
        <a:ext cx="2437804" cy="6100343"/>
      </dsp:txXfrm>
    </dsp:sp>
    <dsp:sp modelId="{57B5A948-5D1A-4CC7-8463-F295B1CA5356}">
      <dsp:nvSpPr>
        <dsp:cNvPr id="0" name=""/>
        <dsp:cNvSpPr/>
      </dsp:nvSpPr>
      <dsp:spPr>
        <a:xfrm>
          <a:off x="7314902" y="606616"/>
          <a:ext cx="2437804" cy="6100343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Миссия</a:t>
          </a:r>
          <a:r>
            <a:rPr lang="ru-RU" sz="2400" kern="1200" dirty="0" smtClean="0"/>
            <a:t> - </a:t>
          </a:r>
          <a:r>
            <a:rPr lang="ru-RU" sz="2200" kern="1200" dirty="0" smtClean="0"/>
            <a:t>характеризует назначение фирмы и ее роль в общих тенденциях развития человека, общества, цивилизации и человечества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7314902" y="606616"/>
        <a:ext cx="2437804" cy="6100343"/>
      </dsp:txXfrm>
    </dsp:sp>
    <dsp:sp modelId="{7F8E219C-D2F0-47C1-8736-1F32888799FA}">
      <dsp:nvSpPr>
        <dsp:cNvPr id="0" name=""/>
        <dsp:cNvSpPr/>
      </dsp:nvSpPr>
      <dsp:spPr>
        <a:xfrm>
          <a:off x="9752707" y="606616"/>
          <a:ext cx="2437804" cy="6100343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Методология управления - </a:t>
          </a:r>
          <a:r>
            <a:rPr lang="ru-RU" sz="2200" kern="1200" dirty="0" smtClean="0"/>
            <a:t>стратегия управления немыслима и невозможна без методологии управления, без соответствующего внимания к методологии управления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9752707" y="606616"/>
        <a:ext cx="2437804" cy="6100343"/>
      </dsp:txXfrm>
    </dsp:sp>
    <dsp:sp modelId="{A58F46E4-06CF-4191-8FA1-5CB218D10406}">
      <dsp:nvSpPr>
        <dsp:cNvPr id="0" name=""/>
        <dsp:cNvSpPr/>
      </dsp:nvSpPr>
      <dsp:spPr>
        <a:xfrm>
          <a:off x="0" y="5817058"/>
          <a:ext cx="12192000" cy="480060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759707-4860-4535-B393-4FD7CB2518D3}">
      <dsp:nvSpPr>
        <dsp:cNvPr id="0" name=""/>
        <dsp:cNvSpPr/>
      </dsp:nvSpPr>
      <dsp:spPr>
        <a:xfrm>
          <a:off x="914399" y="0"/>
          <a:ext cx="10363200" cy="805978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BD7BE9-DD19-40F9-B0A4-A1D31B7D6CD1}">
      <dsp:nvSpPr>
        <dsp:cNvPr id="0" name=""/>
        <dsp:cNvSpPr/>
      </dsp:nvSpPr>
      <dsp:spPr>
        <a:xfrm>
          <a:off x="5953" y="1932703"/>
          <a:ext cx="3929062" cy="4194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Анализ макроокружения (состояние экономики; правовое регулирование и управление; политические процессы; природная среда и ресурсы; социальная и культурная составляющие общества и др.)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197754" y="2124504"/>
        <a:ext cx="3545460" cy="3810773"/>
      </dsp:txXfrm>
    </dsp:sp>
    <dsp:sp modelId="{1AA0F9C4-57B5-47B1-91EE-ACA31DC6226F}">
      <dsp:nvSpPr>
        <dsp:cNvPr id="0" name=""/>
        <dsp:cNvSpPr/>
      </dsp:nvSpPr>
      <dsp:spPr>
        <a:xfrm>
          <a:off x="4131468" y="1932703"/>
          <a:ext cx="3929062" cy="4194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Непосредственное окружение анализируется по следующим основным компонентам: покупатели; поставщики; конкуренты; рынок рабочей силы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4323269" y="2124504"/>
        <a:ext cx="3545460" cy="3810773"/>
      </dsp:txXfrm>
    </dsp:sp>
    <dsp:sp modelId="{FBAB068A-0170-40EF-9C48-386826F2823D}">
      <dsp:nvSpPr>
        <dsp:cNvPr id="0" name=""/>
        <dsp:cNvSpPr/>
      </dsp:nvSpPr>
      <dsp:spPr>
        <a:xfrm>
          <a:off x="8256984" y="1932703"/>
          <a:ext cx="3929062" cy="4194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Анализ внутренней среды (кадры фирмы, организация управления, производство, финансы фирмы, маркетинг, организационная культура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8448785" y="2124504"/>
        <a:ext cx="3545460" cy="38107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759707-4860-4535-B393-4FD7CB2518D3}">
      <dsp:nvSpPr>
        <dsp:cNvPr id="0" name=""/>
        <dsp:cNvSpPr/>
      </dsp:nvSpPr>
      <dsp:spPr>
        <a:xfrm>
          <a:off x="914399" y="0"/>
          <a:ext cx="10363200" cy="805978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BD7BE9-DD19-40F9-B0A4-A1D31B7D6CD1}">
      <dsp:nvSpPr>
        <dsp:cNvPr id="0" name=""/>
        <dsp:cNvSpPr/>
      </dsp:nvSpPr>
      <dsp:spPr>
        <a:xfrm>
          <a:off x="5953" y="1932703"/>
          <a:ext cx="3679031" cy="4194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1. Определение миссии фирмы, которая в концентрированной форме выражает смысл существования фирмы, ее предназначение</a:t>
          </a:r>
          <a:endParaRPr lang="ru-RU" sz="2400" kern="1200" dirty="0"/>
        </a:p>
      </dsp:txBody>
      <dsp:txXfrm>
        <a:off x="185548" y="2112298"/>
        <a:ext cx="3319841" cy="3835185"/>
      </dsp:txXfrm>
    </dsp:sp>
    <dsp:sp modelId="{1AA0F9C4-57B5-47B1-91EE-ACA31DC6226F}">
      <dsp:nvSpPr>
        <dsp:cNvPr id="0" name=""/>
        <dsp:cNvSpPr/>
      </dsp:nvSpPr>
      <dsp:spPr>
        <a:xfrm>
          <a:off x="4256484" y="1932703"/>
          <a:ext cx="3679031" cy="4194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2. Определение долгосрочных целей</a:t>
          </a:r>
          <a:endParaRPr lang="ru-RU" sz="2400" kern="1200" dirty="0"/>
        </a:p>
      </dsp:txBody>
      <dsp:txXfrm>
        <a:off x="4436079" y="2112298"/>
        <a:ext cx="3319841" cy="3835185"/>
      </dsp:txXfrm>
    </dsp:sp>
    <dsp:sp modelId="{FBAB068A-0170-40EF-9C48-386826F2823D}">
      <dsp:nvSpPr>
        <dsp:cNvPr id="0" name=""/>
        <dsp:cNvSpPr/>
      </dsp:nvSpPr>
      <dsp:spPr>
        <a:xfrm>
          <a:off x="8507015" y="1932703"/>
          <a:ext cx="3679031" cy="4194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3. Определение краткосрочных целей</a:t>
          </a:r>
          <a:endParaRPr lang="ru-RU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8686610" y="2112298"/>
        <a:ext cx="3319841" cy="38351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3E619F-F77A-4D8E-BC8E-1D84F25E27B0}">
      <dsp:nvSpPr>
        <dsp:cNvPr id="0" name=""/>
        <dsp:cNvSpPr/>
      </dsp:nvSpPr>
      <dsp:spPr>
        <a:xfrm>
          <a:off x="0" y="1625600"/>
          <a:ext cx="11521440" cy="216746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7B942F-3128-4498-A7AD-FEBCB61D2E3B}">
      <dsp:nvSpPr>
        <dsp:cNvPr id="0" name=""/>
        <dsp:cNvSpPr/>
      </dsp:nvSpPr>
      <dsp:spPr>
        <a:xfrm>
          <a:off x="1211" y="0"/>
          <a:ext cx="3591353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b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Организация определяет, как она будет достигать своих целей</a:t>
          </a:r>
          <a:endParaRPr lang="ru-RU" sz="2300" kern="1200" dirty="0"/>
        </a:p>
      </dsp:txBody>
      <dsp:txXfrm>
        <a:off x="1211" y="0"/>
        <a:ext cx="3591353" cy="2167466"/>
      </dsp:txXfrm>
    </dsp:sp>
    <dsp:sp modelId="{B88D976D-BE80-40A0-837A-DA357D6D7B1F}">
      <dsp:nvSpPr>
        <dsp:cNvPr id="0" name=""/>
        <dsp:cNvSpPr/>
      </dsp:nvSpPr>
      <dsp:spPr>
        <a:xfrm>
          <a:off x="1525954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4654BD-33BF-457D-83EC-8A9D05300875}">
      <dsp:nvSpPr>
        <dsp:cNvPr id="0" name=""/>
        <dsp:cNvSpPr/>
      </dsp:nvSpPr>
      <dsp:spPr>
        <a:xfrm>
          <a:off x="3648765" y="3251200"/>
          <a:ext cx="3387265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Это сердцевина стратегического управления</a:t>
          </a:r>
          <a:endParaRPr lang="ru-RU" sz="2300" kern="1200" dirty="0"/>
        </a:p>
      </dsp:txBody>
      <dsp:txXfrm>
        <a:off x="3648765" y="3251200"/>
        <a:ext cx="3387265" cy="2167466"/>
      </dsp:txXfrm>
    </dsp:sp>
    <dsp:sp modelId="{F955C950-A349-46D0-B76A-7EB31C1E0DEA}">
      <dsp:nvSpPr>
        <dsp:cNvPr id="0" name=""/>
        <dsp:cNvSpPr/>
      </dsp:nvSpPr>
      <dsp:spPr>
        <a:xfrm>
          <a:off x="5071464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A50FDF-D814-4515-81EE-3318360076F1}">
      <dsp:nvSpPr>
        <dsp:cNvPr id="0" name=""/>
        <dsp:cNvSpPr/>
      </dsp:nvSpPr>
      <dsp:spPr>
        <a:xfrm>
          <a:off x="7092231" y="0"/>
          <a:ext cx="3275853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b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Организация определяет, как она будет реализовать миссию</a:t>
          </a:r>
        </a:p>
      </dsp:txBody>
      <dsp:txXfrm>
        <a:off x="7092231" y="0"/>
        <a:ext cx="3275853" cy="2167466"/>
      </dsp:txXfrm>
    </dsp:sp>
    <dsp:sp modelId="{7FF5AB56-4B9A-4074-8ACA-537677DE56C9}">
      <dsp:nvSpPr>
        <dsp:cNvPr id="0" name=""/>
        <dsp:cNvSpPr/>
      </dsp:nvSpPr>
      <dsp:spPr>
        <a:xfrm>
          <a:off x="8459224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AB57D-F731-4238-B888-39EBC48E53D6}">
      <dsp:nvSpPr>
        <dsp:cNvPr id="0" name=""/>
        <dsp:cNvSpPr/>
      </dsp:nvSpPr>
      <dsp:spPr>
        <a:xfrm>
          <a:off x="140077" y="13397"/>
          <a:ext cx="11911844" cy="1734818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254000" bIns="275402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Причины невыполнения стратегии:</a:t>
          </a:r>
          <a:endParaRPr lang="ru-RU" sz="3300" kern="1200" dirty="0"/>
        </a:p>
      </dsp:txBody>
      <dsp:txXfrm>
        <a:off x="140077" y="447102"/>
        <a:ext cx="11478140" cy="867409"/>
      </dsp:txXfrm>
    </dsp:sp>
    <dsp:sp modelId="{38C14BD9-94B5-4A61-B853-2151658D0DD7}">
      <dsp:nvSpPr>
        <dsp:cNvPr id="0" name=""/>
        <dsp:cNvSpPr/>
      </dsp:nvSpPr>
      <dsp:spPr>
        <a:xfrm>
          <a:off x="140077" y="1351192"/>
          <a:ext cx="3668848" cy="3341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неверно был проведен анализ и сделаны неверные выводы</a:t>
          </a:r>
          <a:endParaRPr lang="ru-RU" sz="3100" kern="1200" dirty="0"/>
        </a:p>
      </dsp:txBody>
      <dsp:txXfrm>
        <a:off x="140077" y="1351192"/>
        <a:ext cx="3668848" cy="3341899"/>
      </dsp:txXfrm>
    </dsp:sp>
    <dsp:sp modelId="{40D8F209-CED2-4BCD-BBBD-DCE0983D544A}">
      <dsp:nvSpPr>
        <dsp:cNvPr id="0" name=""/>
        <dsp:cNvSpPr/>
      </dsp:nvSpPr>
      <dsp:spPr>
        <a:xfrm>
          <a:off x="3808925" y="591670"/>
          <a:ext cx="8242996" cy="1734818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254000" bIns="275402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 dirty="0"/>
        </a:p>
      </dsp:txBody>
      <dsp:txXfrm>
        <a:off x="3808925" y="1025375"/>
        <a:ext cx="7809292" cy="867409"/>
      </dsp:txXfrm>
    </dsp:sp>
    <dsp:sp modelId="{D232DE46-B648-45BB-B6E9-561328F296AE}">
      <dsp:nvSpPr>
        <dsp:cNvPr id="0" name=""/>
        <dsp:cNvSpPr/>
      </dsp:nvSpPr>
      <dsp:spPr>
        <a:xfrm>
          <a:off x="3808925" y="1929465"/>
          <a:ext cx="3668848" cy="3341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произошли непредвиденные изменения во внешней среде</a:t>
          </a:r>
          <a:endParaRPr lang="ru-RU" sz="3100" kern="1200" dirty="0"/>
        </a:p>
      </dsp:txBody>
      <dsp:txXfrm>
        <a:off x="3808925" y="1929465"/>
        <a:ext cx="3668848" cy="3341899"/>
      </dsp:txXfrm>
    </dsp:sp>
    <dsp:sp modelId="{8365948D-7212-44AB-858D-FE81DD41F01E}">
      <dsp:nvSpPr>
        <dsp:cNvPr id="0" name=""/>
        <dsp:cNvSpPr/>
      </dsp:nvSpPr>
      <dsp:spPr>
        <a:xfrm>
          <a:off x="7477773" y="1169942"/>
          <a:ext cx="4574148" cy="1734818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254000" bIns="275402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 dirty="0"/>
        </a:p>
      </dsp:txBody>
      <dsp:txXfrm>
        <a:off x="7477773" y="1603647"/>
        <a:ext cx="4140444" cy="867409"/>
      </dsp:txXfrm>
    </dsp:sp>
    <dsp:sp modelId="{BC622684-5EEB-4D80-A9E6-6B4821674B47}">
      <dsp:nvSpPr>
        <dsp:cNvPr id="0" name=""/>
        <dsp:cNvSpPr/>
      </dsp:nvSpPr>
      <dsp:spPr>
        <a:xfrm>
          <a:off x="7477773" y="2507738"/>
          <a:ext cx="3668848" cy="32929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управление не может должным образом вовлечь имеющийся у фирмы потенциал</a:t>
          </a:r>
          <a:endParaRPr lang="ru-RU" sz="3100" kern="1200" dirty="0"/>
        </a:p>
      </dsp:txBody>
      <dsp:txXfrm>
        <a:off x="7477773" y="2507738"/>
        <a:ext cx="3668848" cy="329299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5260A-4402-497B-9D30-967F9E3B39F3}">
      <dsp:nvSpPr>
        <dsp:cNvPr id="0" name=""/>
        <dsp:cNvSpPr/>
      </dsp:nvSpPr>
      <dsp:spPr>
        <a:xfrm>
          <a:off x="5835938" y="1617175"/>
          <a:ext cx="4582629" cy="726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410"/>
              </a:lnTo>
              <a:lnTo>
                <a:pt x="4582629" y="495410"/>
              </a:lnTo>
              <a:lnTo>
                <a:pt x="4582629" y="72697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BFE2E-1D95-4A9C-BC75-6516324F6B21}">
      <dsp:nvSpPr>
        <dsp:cNvPr id="0" name=""/>
        <dsp:cNvSpPr/>
      </dsp:nvSpPr>
      <dsp:spPr>
        <a:xfrm>
          <a:off x="5835938" y="1617175"/>
          <a:ext cx="1527543" cy="726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410"/>
              </a:lnTo>
              <a:lnTo>
                <a:pt x="1527543" y="495410"/>
              </a:lnTo>
              <a:lnTo>
                <a:pt x="1527543" y="72697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83319-C782-483F-97F6-D37376DF2529}">
      <dsp:nvSpPr>
        <dsp:cNvPr id="0" name=""/>
        <dsp:cNvSpPr/>
      </dsp:nvSpPr>
      <dsp:spPr>
        <a:xfrm>
          <a:off x="4308395" y="1617175"/>
          <a:ext cx="1527543" cy="726971"/>
        </a:xfrm>
        <a:custGeom>
          <a:avLst/>
          <a:gdLst/>
          <a:ahLst/>
          <a:cxnLst/>
          <a:rect l="0" t="0" r="0" b="0"/>
          <a:pathLst>
            <a:path>
              <a:moveTo>
                <a:pt x="1527543" y="0"/>
              </a:moveTo>
              <a:lnTo>
                <a:pt x="1527543" y="495410"/>
              </a:lnTo>
              <a:lnTo>
                <a:pt x="0" y="495410"/>
              </a:lnTo>
              <a:lnTo>
                <a:pt x="0" y="72697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B04430-6514-4536-9FCD-2D9CDEAD5982}">
      <dsp:nvSpPr>
        <dsp:cNvPr id="0" name=""/>
        <dsp:cNvSpPr/>
      </dsp:nvSpPr>
      <dsp:spPr>
        <a:xfrm>
          <a:off x="1253308" y="1617175"/>
          <a:ext cx="4582629" cy="726971"/>
        </a:xfrm>
        <a:custGeom>
          <a:avLst/>
          <a:gdLst/>
          <a:ahLst/>
          <a:cxnLst/>
          <a:rect l="0" t="0" r="0" b="0"/>
          <a:pathLst>
            <a:path>
              <a:moveTo>
                <a:pt x="4582629" y="0"/>
              </a:moveTo>
              <a:lnTo>
                <a:pt x="4582629" y="495410"/>
              </a:lnTo>
              <a:lnTo>
                <a:pt x="0" y="495410"/>
              </a:lnTo>
              <a:lnTo>
                <a:pt x="0" y="72697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4EC970-856E-460F-AE29-D9F1E3849EDD}">
      <dsp:nvSpPr>
        <dsp:cNvPr id="0" name=""/>
        <dsp:cNvSpPr/>
      </dsp:nvSpPr>
      <dsp:spPr>
        <a:xfrm>
          <a:off x="4586130" y="623219"/>
          <a:ext cx="2499616" cy="9939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4F30E4-3863-4836-9DA6-F434C0738CFC}">
      <dsp:nvSpPr>
        <dsp:cNvPr id="0" name=""/>
        <dsp:cNvSpPr/>
      </dsp:nvSpPr>
      <dsp:spPr>
        <a:xfrm>
          <a:off x="4863865" y="887067"/>
          <a:ext cx="2499616" cy="993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Задачи контроля</a:t>
          </a:r>
          <a:endParaRPr lang="ru-RU" sz="2100" kern="1200" dirty="0"/>
        </a:p>
      </dsp:txBody>
      <dsp:txXfrm>
        <a:off x="4892977" y="916179"/>
        <a:ext cx="2441392" cy="935731"/>
      </dsp:txXfrm>
    </dsp:sp>
    <dsp:sp modelId="{2E81260E-8690-4CE8-8DBC-6CE68E0BD838}">
      <dsp:nvSpPr>
        <dsp:cNvPr id="0" name=""/>
        <dsp:cNvSpPr/>
      </dsp:nvSpPr>
      <dsp:spPr>
        <a:xfrm>
          <a:off x="3500" y="2344146"/>
          <a:ext cx="2499616" cy="27242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C5A6A7-0CA9-4A60-B382-765C6F524C69}">
      <dsp:nvSpPr>
        <dsp:cNvPr id="0" name=""/>
        <dsp:cNvSpPr/>
      </dsp:nvSpPr>
      <dsp:spPr>
        <a:xfrm>
          <a:off x="281235" y="2607995"/>
          <a:ext cx="2499616" cy="272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определение того, что и по каким показателям проверять</a:t>
          </a:r>
          <a:endParaRPr lang="ru-RU" sz="2100" kern="1200" dirty="0"/>
        </a:p>
      </dsp:txBody>
      <dsp:txXfrm>
        <a:off x="354446" y="2681206"/>
        <a:ext cx="2353194" cy="2577817"/>
      </dsp:txXfrm>
    </dsp:sp>
    <dsp:sp modelId="{3CE41B7E-0DF6-4098-8DBE-ABA4B102C871}">
      <dsp:nvSpPr>
        <dsp:cNvPr id="0" name=""/>
        <dsp:cNvSpPr/>
      </dsp:nvSpPr>
      <dsp:spPr>
        <a:xfrm>
          <a:off x="3058587" y="2344146"/>
          <a:ext cx="2499616" cy="27242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45C0D0-2992-4733-A788-21CC42E5A9DA}">
      <dsp:nvSpPr>
        <dsp:cNvPr id="0" name=""/>
        <dsp:cNvSpPr/>
      </dsp:nvSpPr>
      <dsp:spPr>
        <a:xfrm>
          <a:off x="3336322" y="2607995"/>
          <a:ext cx="2499616" cy="272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осуществление оценки в соответствии с принятыми стандартами</a:t>
          </a:r>
        </a:p>
      </dsp:txBody>
      <dsp:txXfrm>
        <a:off x="3409533" y="2681206"/>
        <a:ext cx="2353194" cy="2577817"/>
      </dsp:txXfrm>
    </dsp:sp>
    <dsp:sp modelId="{4AB7EDDE-FF07-4173-976D-8E386B646E3C}">
      <dsp:nvSpPr>
        <dsp:cNvPr id="0" name=""/>
        <dsp:cNvSpPr/>
      </dsp:nvSpPr>
      <dsp:spPr>
        <a:xfrm>
          <a:off x="6113673" y="2344146"/>
          <a:ext cx="2499616" cy="27242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3104AF-34E1-48B7-BC85-D8282FE6D4BE}">
      <dsp:nvSpPr>
        <dsp:cNvPr id="0" name=""/>
        <dsp:cNvSpPr/>
      </dsp:nvSpPr>
      <dsp:spPr>
        <a:xfrm>
          <a:off x="6391408" y="2607995"/>
          <a:ext cx="2499616" cy="272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выяснение причин отклонений</a:t>
          </a:r>
          <a:endParaRPr lang="ru-RU" sz="2100" kern="1200" dirty="0"/>
        </a:p>
      </dsp:txBody>
      <dsp:txXfrm>
        <a:off x="6464619" y="2681206"/>
        <a:ext cx="2353194" cy="2577817"/>
      </dsp:txXfrm>
    </dsp:sp>
    <dsp:sp modelId="{092A2754-365F-40F5-9282-DE31F9294CA9}">
      <dsp:nvSpPr>
        <dsp:cNvPr id="0" name=""/>
        <dsp:cNvSpPr/>
      </dsp:nvSpPr>
      <dsp:spPr>
        <a:xfrm>
          <a:off x="9168759" y="2344146"/>
          <a:ext cx="2499616" cy="27242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94E503-EFAE-4C66-A0AB-3FA0D30318B2}">
      <dsp:nvSpPr>
        <dsp:cNvPr id="0" name=""/>
        <dsp:cNvSpPr/>
      </dsp:nvSpPr>
      <dsp:spPr>
        <a:xfrm>
          <a:off x="9446495" y="2607995"/>
          <a:ext cx="2499616" cy="272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осуществление корректировки, если она необходима и возможна</a:t>
          </a:r>
          <a:endParaRPr lang="ru-RU" sz="2100" kern="1200" dirty="0"/>
        </a:p>
      </dsp:txBody>
      <dsp:txXfrm>
        <a:off x="9519706" y="2681206"/>
        <a:ext cx="2353194" cy="25778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CEE3A-116C-498C-9DCC-CA70A3D0C590}">
      <dsp:nvSpPr>
        <dsp:cNvPr id="0" name=""/>
        <dsp:cNvSpPr/>
      </dsp:nvSpPr>
      <dsp:spPr>
        <a:xfrm>
          <a:off x="5186" y="895303"/>
          <a:ext cx="2267537" cy="1360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Анализ внешней среды</a:t>
          </a:r>
          <a:endParaRPr lang="ru-RU" sz="2000" kern="1200" dirty="0"/>
        </a:p>
      </dsp:txBody>
      <dsp:txXfrm>
        <a:off x="45034" y="935151"/>
        <a:ext cx="2187841" cy="1280826"/>
      </dsp:txXfrm>
    </dsp:sp>
    <dsp:sp modelId="{7CE9B532-A904-4AF1-9094-617C03CC8F1B}">
      <dsp:nvSpPr>
        <dsp:cNvPr id="0" name=""/>
        <dsp:cNvSpPr/>
      </dsp:nvSpPr>
      <dsp:spPr>
        <a:xfrm>
          <a:off x="2472266" y="1294390"/>
          <a:ext cx="480717" cy="5623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2472266" y="1406860"/>
        <a:ext cx="336502" cy="337409"/>
      </dsp:txXfrm>
    </dsp:sp>
    <dsp:sp modelId="{A1772646-0ABB-4C9B-ABEF-8B3EA2C16916}">
      <dsp:nvSpPr>
        <dsp:cNvPr id="0" name=""/>
        <dsp:cNvSpPr/>
      </dsp:nvSpPr>
      <dsp:spPr>
        <a:xfrm>
          <a:off x="3179738" y="895303"/>
          <a:ext cx="2267537" cy="1360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Анализ внутренней обстановки</a:t>
          </a:r>
          <a:endParaRPr lang="ru-RU" sz="2000" kern="1200" dirty="0"/>
        </a:p>
      </dsp:txBody>
      <dsp:txXfrm>
        <a:off x="3219586" y="935151"/>
        <a:ext cx="2187841" cy="1280826"/>
      </dsp:txXfrm>
    </dsp:sp>
    <dsp:sp modelId="{9FF2415C-256B-489B-B5A1-70ED1068964D}">
      <dsp:nvSpPr>
        <dsp:cNvPr id="0" name=""/>
        <dsp:cNvSpPr/>
      </dsp:nvSpPr>
      <dsp:spPr>
        <a:xfrm>
          <a:off x="5646818" y="1294390"/>
          <a:ext cx="480717" cy="5623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5646818" y="1406860"/>
        <a:ext cx="336502" cy="337409"/>
      </dsp:txXfrm>
    </dsp:sp>
    <dsp:sp modelId="{2D7561C6-5460-41E1-8617-1C6D23B761BA}">
      <dsp:nvSpPr>
        <dsp:cNvPr id="0" name=""/>
        <dsp:cNvSpPr/>
      </dsp:nvSpPr>
      <dsp:spPr>
        <a:xfrm>
          <a:off x="6354290" y="895303"/>
          <a:ext cx="2267537" cy="1360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цель и миссия </a:t>
          </a:r>
          <a:endParaRPr lang="ru-RU" sz="2000" kern="1200" dirty="0"/>
        </a:p>
      </dsp:txBody>
      <dsp:txXfrm>
        <a:off x="6394138" y="935151"/>
        <a:ext cx="2187841" cy="1280826"/>
      </dsp:txXfrm>
    </dsp:sp>
    <dsp:sp modelId="{63885CAB-A844-4F00-B6DB-7E19BF2D7EA4}">
      <dsp:nvSpPr>
        <dsp:cNvPr id="0" name=""/>
        <dsp:cNvSpPr/>
      </dsp:nvSpPr>
      <dsp:spPr>
        <a:xfrm>
          <a:off x="8821370" y="1294390"/>
          <a:ext cx="480717" cy="5623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8821370" y="1406860"/>
        <a:ext cx="336502" cy="337409"/>
      </dsp:txXfrm>
    </dsp:sp>
    <dsp:sp modelId="{6AA08F48-13F1-4BE7-8CD6-EE41C36DAC84}">
      <dsp:nvSpPr>
        <dsp:cNvPr id="0" name=""/>
        <dsp:cNvSpPr/>
      </dsp:nvSpPr>
      <dsp:spPr>
        <a:xfrm>
          <a:off x="9528842" y="895303"/>
          <a:ext cx="2267537" cy="1360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стратегия достижения цели </a:t>
          </a:r>
          <a:endParaRPr lang="ru-RU" sz="2000" kern="1200" dirty="0"/>
        </a:p>
      </dsp:txBody>
      <dsp:txXfrm>
        <a:off x="9568690" y="935151"/>
        <a:ext cx="2187841" cy="1280826"/>
      </dsp:txXfrm>
    </dsp:sp>
    <dsp:sp modelId="{C4C9BE72-7701-4EB7-A177-9C5201840539}">
      <dsp:nvSpPr>
        <dsp:cNvPr id="0" name=""/>
        <dsp:cNvSpPr/>
      </dsp:nvSpPr>
      <dsp:spPr>
        <a:xfrm rot="5400000">
          <a:off x="10422252" y="2414553"/>
          <a:ext cx="480717" cy="5623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10493907" y="2455369"/>
        <a:ext cx="337409" cy="336502"/>
      </dsp:txXfrm>
    </dsp:sp>
    <dsp:sp modelId="{C69F6A09-E456-4208-89DA-7ADAAB8DAEC9}">
      <dsp:nvSpPr>
        <dsp:cNvPr id="0" name=""/>
        <dsp:cNvSpPr/>
      </dsp:nvSpPr>
      <dsp:spPr>
        <a:xfrm>
          <a:off x="9528842" y="3162840"/>
          <a:ext cx="2267537" cy="1360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Определение приоритетов</a:t>
          </a:r>
          <a:endParaRPr lang="ru-RU" sz="2000" kern="1200" dirty="0"/>
        </a:p>
      </dsp:txBody>
      <dsp:txXfrm>
        <a:off x="9568690" y="3202688"/>
        <a:ext cx="2187841" cy="1280826"/>
      </dsp:txXfrm>
    </dsp:sp>
    <dsp:sp modelId="{8ADAAEDB-687B-4BCA-95D0-20F89257B744}">
      <dsp:nvSpPr>
        <dsp:cNvPr id="0" name=""/>
        <dsp:cNvSpPr/>
      </dsp:nvSpPr>
      <dsp:spPr>
        <a:xfrm rot="10800000">
          <a:off x="8848581" y="3561927"/>
          <a:ext cx="480717" cy="5623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8992796" y="3674397"/>
        <a:ext cx="336502" cy="337409"/>
      </dsp:txXfrm>
    </dsp:sp>
    <dsp:sp modelId="{05D01FAB-7DE3-428E-B016-C5C016D6AE10}">
      <dsp:nvSpPr>
        <dsp:cNvPr id="0" name=""/>
        <dsp:cNvSpPr/>
      </dsp:nvSpPr>
      <dsp:spPr>
        <a:xfrm>
          <a:off x="6354290" y="3162840"/>
          <a:ext cx="2267537" cy="1360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факторы успеха и риска</a:t>
          </a:r>
          <a:endParaRPr lang="ru-RU" sz="2000" kern="1200" dirty="0"/>
        </a:p>
      </dsp:txBody>
      <dsp:txXfrm>
        <a:off x="6394138" y="3202688"/>
        <a:ext cx="2187841" cy="1280826"/>
      </dsp:txXfrm>
    </dsp:sp>
    <dsp:sp modelId="{D22A652A-6F88-4991-92F6-502B21F3F7CC}">
      <dsp:nvSpPr>
        <dsp:cNvPr id="0" name=""/>
        <dsp:cNvSpPr/>
      </dsp:nvSpPr>
      <dsp:spPr>
        <a:xfrm rot="10800000">
          <a:off x="5674029" y="3561927"/>
          <a:ext cx="480717" cy="5623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5818244" y="3674397"/>
        <a:ext cx="336502" cy="337409"/>
      </dsp:txXfrm>
    </dsp:sp>
    <dsp:sp modelId="{E977F895-6794-441F-A0B5-E57C6FB757AE}">
      <dsp:nvSpPr>
        <dsp:cNvPr id="0" name=""/>
        <dsp:cNvSpPr/>
      </dsp:nvSpPr>
      <dsp:spPr>
        <a:xfrm>
          <a:off x="3179738" y="3162840"/>
          <a:ext cx="2267537" cy="1360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стратегический план</a:t>
          </a:r>
          <a:endParaRPr lang="ru-RU" sz="2000" kern="1200" dirty="0"/>
        </a:p>
      </dsp:txBody>
      <dsp:txXfrm>
        <a:off x="3219586" y="3202688"/>
        <a:ext cx="2187841" cy="128082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85E7E8-6CAC-42BA-80AF-9E06AAAD68A4}">
      <dsp:nvSpPr>
        <dsp:cNvPr id="0" name=""/>
        <dsp:cNvSpPr/>
      </dsp:nvSpPr>
      <dsp:spPr>
        <a:xfrm>
          <a:off x="1354" y="309"/>
          <a:ext cx="11798856" cy="18226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/>
            <a:t>Принцип привлечения к разработке стратегии высококвалифицированных специалистов, консультантов, экспертных групп, менеджеров и персонала</a:t>
          </a:r>
          <a:endParaRPr lang="ru-RU" sz="2900" b="1" kern="1200" dirty="0"/>
        </a:p>
      </dsp:txBody>
      <dsp:txXfrm>
        <a:off x="54736" y="53691"/>
        <a:ext cx="11692092" cy="1715848"/>
      </dsp:txXfrm>
    </dsp:sp>
    <dsp:sp modelId="{CE04FE42-E65D-4C3F-A50D-EBC3094026AC}">
      <dsp:nvSpPr>
        <dsp:cNvPr id="0" name=""/>
        <dsp:cNvSpPr/>
      </dsp:nvSpPr>
      <dsp:spPr>
        <a:xfrm>
          <a:off x="1354" y="2027836"/>
          <a:ext cx="7707378" cy="182261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Принцип обеспечения разработки соответствующими ресурсами – экономическими, техническими, ресурсами времени</a:t>
          </a:r>
          <a:endParaRPr lang="ru-RU" sz="2200" b="1" kern="1200" dirty="0"/>
        </a:p>
      </dsp:txBody>
      <dsp:txXfrm>
        <a:off x="54736" y="2081218"/>
        <a:ext cx="7600614" cy="1715848"/>
      </dsp:txXfrm>
    </dsp:sp>
    <dsp:sp modelId="{F3F96D88-B468-4239-BFE0-2D455FCBB78D}">
      <dsp:nvSpPr>
        <dsp:cNvPr id="0" name=""/>
        <dsp:cNvSpPr/>
      </dsp:nvSpPr>
      <dsp:spPr>
        <a:xfrm>
          <a:off x="1354" y="4055362"/>
          <a:ext cx="3774426" cy="182261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Принцип организации творческой работы при формировании стратегии, управление разработками</a:t>
          </a:r>
          <a:endParaRPr lang="ru-RU" sz="2200" b="1" kern="1200" dirty="0"/>
        </a:p>
      </dsp:txBody>
      <dsp:txXfrm>
        <a:off x="54736" y="4108744"/>
        <a:ext cx="3667662" cy="1715848"/>
      </dsp:txXfrm>
    </dsp:sp>
    <dsp:sp modelId="{628867FA-CB31-4EF7-9689-9E176DCFD144}">
      <dsp:nvSpPr>
        <dsp:cNvPr id="0" name=""/>
        <dsp:cNvSpPr/>
      </dsp:nvSpPr>
      <dsp:spPr>
        <a:xfrm>
          <a:off x="3934306" y="4055362"/>
          <a:ext cx="3774426" cy="182261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Принцип активного участия первого лица организации в разработке стратегии</a:t>
          </a:r>
          <a:endParaRPr lang="ru-RU" sz="2200" b="1" kern="1200" dirty="0"/>
        </a:p>
      </dsp:txBody>
      <dsp:txXfrm>
        <a:off x="3987688" y="4108744"/>
        <a:ext cx="3667662" cy="1715848"/>
      </dsp:txXfrm>
    </dsp:sp>
    <dsp:sp modelId="{DA197FD2-CAE1-431C-B870-6BA52048D34E}">
      <dsp:nvSpPr>
        <dsp:cNvPr id="0" name=""/>
        <dsp:cNvSpPr/>
      </dsp:nvSpPr>
      <dsp:spPr>
        <a:xfrm>
          <a:off x="8025784" y="2027836"/>
          <a:ext cx="3774426" cy="182261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Принцип использования современной методологии прогнозирования</a:t>
          </a:r>
          <a:endParaRPr lang="ru-RU" sz="2200" b="1" kern="1200" dirty="0"/>
        </a:p>
      </dsp:txBody>
      <dsp:txXfrm>
        <a:off x="8079166" y="2081218"/>
        <a:ext cx="3667662" cy="1715848"/>
      </dsp:txXfrm>
    </dsp:sp>
    <dsp:sp modelId="{E7D237B6-51CD-45C8-8DBE-A314980AB0C1}">
      <dsp:nvSpPr>
        <dsp:cNvPr id="0" name=""/>
        <dsp:cNvSpPr/>
      </dsp:nvSpPr>
      <dsp:spPr>
        <a:xfrm>
          <a:off x="8025784" y="4055362"/>
          <a:ext cx="3774426" cy="182261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Принцип необходимого информационного обеспечения всех этапов разработки стратегии</a:t>
          </a:r>
          <a:endParaRPr lang="ru-RU" sz="2200" b="1" kern="1200" dirty="0"/>
        </a:p>
      </dsp:txBody>
      <dsp:txXfrm>
        <a:off x="8079166" y="4108744"/>
        <a:ext cx="3667662" cy="1715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5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56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768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237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200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732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34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40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82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8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29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5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38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50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42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2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3E2F-162B-4778-B7E9-01B402956833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39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7087" y="1515291"/>
            <a:ext cx="11466421" cy="888275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Тема 5. </a:t>
            </a:r>
            <a:r>
              <a:rPr lang="ru-RU" sz="4000" b="1" dirty="0" smtClean="0"/>
              <a:t>ОСНОВЫ СТРАТЕГИЧЕСКОГО УПРАВЛЕНИЯ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3819" y="2664103"/>
            <a:ext cx="8915399" cy="1126283"/>
          </a:xfrm>
        </p:spPr>
        <p:txBody>
          <a:bodyPr>
            <a:noAutofit/>
          </a:bodyPr>
          <a:lstStyle/>
          <a:p>
            <a:r>
              <a:rPr lang="ru-RU" sz="3000" b="1" dirty="0"/>
              <a:t>1. Стратегия менеджмента </a:t>
            </a:r>
          </a:p>
          <a:p>
            <a:r>
              <a:rPr lang="ru-RU" sz="3000" b="1" dirty="0" smtClean="0"/>
              <a:t>2.Система </a:t>
            </a:r>
            <a:r>
              <a:rPr lang="ru-RU" sz="3000" b="1" dirty="0"/>
              <a:t>стратегического управления</a:t>
            </a:r>
          </a:p>
          <a:p>
            <a:r>
              <a:rPr lang="ru-RU" sz="3000" b="1" dirty="0"/>
              <a:t>3. Разработка стратегии менеджмента </a:t>
            </a:r>
          </a:p>
          <a:p>
            <a:r>
              <a:rPr lang="ru-RU" sz="3000" b="1" dirty="0" smtClean="0"/>
              <a:t>4 </a:t>
            </a:r>
            <a:r>
              <a:rPr lang="ru-RU" sz="3000" b="1" dirty="0"/>
              <a:t>Сценарий стратегического управления и его этапы</a:t>
            </a:r>
          </a:p>
          <a:p>
            <a:r>
              <a:rPr lang="ru-RU" sz="3000" b="1" dirty="0"/>
              <a:t>5. Связь стратегии и тактики менеджмента</a:t>
            </a:r>
          </a:p>
          <a:p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298409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9451" y="182100"/>
            <a:ext cx="112471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u="sng" dirty="0" smtClean="0">
                <a:solidFill>
                  <a:schemeClr val="bg1">
                    <a:lumMod val="50000"/>
                  </a:schemeClr>
                </a:solidFill>
              </a:rPr>
              <a:t>Анализ </a:t>
            </a:r>
            <a:r>
              <a:rPr lang="ru-RU" sz="3200" b="1" i="1" u="sng" dirty="0">
                <a:solidFill>
                  <a:schemeClr val="bg1">
                    <a:lumMod val="50000"/>
                  </a:schemeClr>
                </a:solidFill>
              </a:rPr>
              <a:t>и </a:t>
            </a:r>
            <a:r>
              <a:rPr lang="ru-RU" sz="3200" b="1" i="1" u="sng" dirty="0" smtClean="0">
                <a:solidFill>
                  <a:schemeClr val="bg1">
                    <a:lumMod val="50000"/>
                  </a:schemeClr>
                </a:solidFill>
              </a:rPr>
              <a:t>выбор </a:t>
            </a:r>
            <a:r>
              <a:rPr lang="ru-RU" sz="3200" b="1" i="1" u="sng" dirty="0">
                <a:solidFill>
                  <a:schemeClr val="bg1">
                    <a:lumMod val="50000"/>
                  </a:schemeClr>
                </a:solidFill>
              </a:rPr>
              <a:t>стратегии </a:t>
            </a:r>
            <a:endParaRPr lang="ru-RU" sz="3200" b="1" i="1" u="sng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70831598"/>
              </p:ext>
            </p:extLst>
          </p:nvPr>
        </p:nvGraphicFramePr>
        <p:xfrm>
          <a:off x="509451" y="941734"/>
          <a:ext cx="1152144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29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9451" y="182100"/>
            <a:ext cx="1124711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u="sng" dirty="0">
                <a:solidFill>
                  <a:schemeClr val="bg1">
                    <a:lumMod val="50000"/>
                  </a:schemeClr>
                </a:solidFill>
              </a:rPr>
              <a:t>Выполнение стратегии  </a:t>
            </a:r>
            <a:endParaRPr lang="ru-RU" sz="2800" b="1" i="1" u="sng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является критическим процессом, так как именно он в случае успешного осуществления приводит фирму v достижению поставленных </a:t>
            </a:r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целей</a:t>
            </a:r>
            <a:endParaRPr lang="ru-RU" sz="2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95412937"/>
              </p:ext>
            </p:extLst>
          </p:nvPr>
        </p:nvGraphicFramePr>
        <p:xfrm>
          <a:off x="0" y="1043874"/>
          <a:ext cx="12192000" cy="5814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946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9451" y="182100"/>
            <a:ext cx="1124711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u="sng" dirty="0">
                <a:solidFill>
                  <a:schemeClr val="bg1">
                    <a:lumMod val="50000"/>
                  </a:schemeClr>
                </a:solidFill>
              </a:rPr>
              <a:t>Оценка и контроль выполнения стратегий  </a:t>
            </a:r>
            <a:endParaRPr lang="ru-RU" sz="2800" b="1" i="1" u="sng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является логически последним процессом, осуществляемым в стратегическом </a:t>
            </a:r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управлении</a:t>
            </a:r>
            <a:endParaRPr lang="ru-RU" sz="2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050042551"/>
              </p:ext>
            </p:extLst>
          </p:nvPr>
        </p:nvGraphicFramePr>
        <p:xfrm>
          <a:off x="242388" y="902546"/>
          <a:ext cx="11949612" cy="5955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784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7246" y="213359"/>
            <a:ext cx="8915400" cy="55735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3900" b="1" dirty="0"/>
              <a:t>3. Разработка стратегии менеджмента </a:t>
            </a:r>
            <a:endParaRPr lang="ru-RU" sz="3900" b="1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065730223"/>
              </p:ext>
            </p:extLst>
          </p:nvPr>
        </p:nvGraphicFramePr>
        <p:xfrm>
          <a:off x="190137" y="1294432"/>
          <a:ext cx="1180156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31095" y="938163"/>
            <a:ext cx="58544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solidFill>
                  <a:srgbClr val="C00000"/>
                </a:solidFill>
              </a:rPr>
              <a:t>Этапы разработки стратегии: </a:t>
            </a:r>
            <a:endParaRPr lang="ru-RU" sz="2800" b="1" i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0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715" y="213359"/>
            <a:ext cx="11466422" cy="6383383"/>
          </a:xfrm>
        </p:spPr>
        <p:txBody>
          <a:bodyPr>
            <a:noAutofit/>
          </a:bodyPr>
          <a:lstStyle/>
          <a:p>
            <a:r>
              <a:rPr lang="ru-RU" sz="2200" dirty="0">
                <a:solidFill>
                  <a:schemeClr val="tx1"/>
                </a:solidFill>
              </a:rPr>
              <a:t>1. Анализ внешней среды, ее состояния и тенденций развития. Здесь основное внимание уделяется поведению потребителей и конкурентов, спроса на продукцию и услуги, социальную и политическую обстановку, связи с поставщиками и посредниками, сильные и слабые позиции организации во внешней среде, определение конкурентных преимуществ. </a:t>
            </a:r>
          </a:p>
          <a:p>
            <a:r>
              <a:rPr lang="ru-RU" sz="2200" dirty="0">
                <a:solidFill>
                  <a:schemeClr val="tx1"/>
                </a:solidFill>
              </a:rPr>
              <a:t>2. Анализ внутренней обстановки, ресурсов и возможностей их использования, изменения структуры, их распределения, размещения и концентрации. </a:t>
            </a:r>
          </a:p>
          <a:p>
            <a:r>
              <a:rPr lang="ru-RU" sz="2200" dirty="0">
                <a:solidFill>
                  <a:schemeClr val="tx1"/>
                </a:solidFill>
              </a:rPr>
              <a:t>3. Разработка и формулирование цели и миссии организации. </a:t>
            </a:r>
          </a:p>
          <a:p>
            <a:r>
              <a:rPr lang="ru-RU" sz="2200" dirty="0">
                <a:solidFill>
                  <a:schemeClr val="tx1"/>
                </a:solidFill>
              </a:rPr>
              <a:t>4. Выбор стратегии достижения цели при опоре на миссию и использовании преимуществ. </a:t>
            </a:r>
          </a:p>
          <a:p>
            <a:r>
              <a:rPr lang="ru-RU" sz="2200" dirty="0">
                <a:solidFill>
                  <a:schemeClr val="tx1"/>
                </a:solidFill>
              </a:rPr>
              <a:t>5. Определение приоритетов, ориентиров, ограничений, этапов развития организации, ее движения к цели. </a:t>
            </a:r>
          </a:p>
          <a:p>
            <a:r>
              <a:rPr lang="ru-RU" sz="2200" dirty="0">
                <a:solidFill>
                  <a:schemeClr val="tx1"/>
                </a:solidFill>
              </a:rPr>
              <a:t>6. Оценить критические факторы успеха, возможные риски, допустимые и недопустимые отклонения. </a:t>
            </a:r>
          </a:p>
          <a:p>
            <a:r>
              <a:rPr lang="ru-RU" sz="2200" dirty="0">
                <a:solidFill>
                  <a:schemeClr val="tx1"/>
                </a:solidFill>
              </a:rPr>
              <a:t>7. Сформировать стратегический план в виде последовательно решаемых задач, поэтапных результатов и достижений. </a:t>
            </a:r>
          </a:p>
        </p:txBody>
      </p:sp>
    </p:spTree>
    <p:extLst>
      <p:ext uri="{BB962C8B-B14F-4D97-AF65-F5344CB8AC3E}">
        <p14:creationId xmlns:p14="http://schemas.microsoft.com/office/powerpoint/2010/main" val="4006974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9233" y="166910"/>
            <a:ext cx="8911687" cy="603799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Принципы разработки стратегии</a:t>
            </a:r>
            <a:endParaRPr lang="ru-RU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73188570"/>
              </p:ext>
            </p:extLst>
          </p:nvPr>
        </p:nvGraphicFramePr>
        <p:xfrm>
          <a:off x="229325" y="770709"/>
          <a:ext cx="11801565" cy="5878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87268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8"/>
          <p:cNvSpPr>
            <a:spLocks noGrp="1"/>
          </p:cNvSpPr>
          <p:nvPr>
            <p:ph idx="1"/>
          </p:nvPr>
        </p:nvSpPr>
        <p:spPr>
          <a:xfrm>
            <a:off x="1752600" y="150223"/>
            <a:ext cx="8686800" cy="123444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3200" b="1" dirty="0" smtClean="0"/>
              <a:t>4. </a:t>
            </a:r>
            <a:r>
              <a:rPr lang="ru-RU" sz="3200" b="1" dirty="0"/>
              <a:t>Сценарий </a:t>
            </a:r>
            <a:r>
              <a:rPr lang="ru-RU" sz="3200" b="1" dirty="0" smtClean="0"/>
              <a:t>стратегического управления </a:t>
            </a:r>
            <a:r>
              <a:rPr lang="ru-RU" sz="3200" b="1" dirty="0"/>
              <a:t>и его этапы</a:t>
            </a:r>
            <a:endParaRPr lang="ru-RU" sz="3200" b="1" dirty="0" smtClean="0"/>
          </a:p>
          <a:p>
            <a:pPr algn="ctr" eaLnBrk="1" hangingPunct="1">
              <a:buFont typeface="Wingdings 2" pitchFamily="18" charset="2"/>
              <a:buNone/>
              <a:defRPr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6240" y="1522550"/>
            <a:ext cx="7101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Сценарий - это логическая последовательность шагов (актов), предпринимаемых организацией для достижения поставленных ею стратегических целей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31326" y="3905182"/>
            <a:ext cx="7741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Взаимодействие с окружающей средой, необходимость учета факторов внешнего влияния на жизнедеятельность организации определяет содержание шагов (стадий) разрабатываемого сценария стратегического 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156519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4486" y="106557"/>
            <a:ext cx="5628622" cy="6555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27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17611" y="357052"/>
            <a:ext cx="10630399" cy="6200502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Первый основополагающий шаг сценария - формирование миссии предприятия </a:t>
            </a:r>
            <a:r>
              <a:rPr lang="ru-RU" sz="2400" b="1" i="1" dirty="0">
                <a:solidFill>
                  <a:schemeClr val="tx1"/>
                </a:solidFill>
              </a:rPr>
              <a:t>Миссия</a:t>
            </a:r>
            <a:r>
              <a:rPr lang="ru-RU" sz="2400" dirty="0">
                <a:solidFill>
                  <a:schemeClr val="tx1"/>
                </a:solidFill>
              </a:rPr>
              <a:t> представляет собой качественно выраженную совокупность основных целей и предпринимательских намерений предприятия</a:t>
            </a:r>
          </a:p>
          <a:p>
            <a:r>
              <a:rPr lang="ru-RU" sz="2400" dirty="0">
                <a:solidFill>
                  <a:schemeClr val="tx1"/>
                </a:solidFill>
              </a:rPr>
              <a:t>Следующий шаг- разработка </a:t>
            </a:r>
            <a:r>
              <a:rPr lang="ru-RU" sz="2400" b="1" i="1" dirty="0">
                <a:solidFill>
                  <a:schemeClr val="tx1"/>
                </a:solidFill>
              </a:rPr>
              <a:t>философии</a:t>
            </a:r>
            <a:r>
              <a:rPr lang="ru-RU" sz="2400" dirty="0">
                <a:solidFill>
                  <a:schemeClr val="tx1"/>
                </a:solidFill>
              </a:rPr>
              <a:t> организации, под которой следует понимать кредо существования, верховные принципы деятельности.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Далее, следуя стратегическому сценарию, проводят диагностирование ситуации в среде окружения и внутри организации.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Прежде всего следует уделять внимание анализу окружения, в котором находится организация.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Под </a:t>
            </a:r>
            <a:r>
              <a:rPr lang="ru-RU" sz="2400" b="1" i="1" dirty="0">
                <a:solidFill>
                  <a:schemeClr val="tx1"/>
                </a:solidFill>
              </a:rPr>
              <a:t>условиями окружающей среды </a:t>
            </a:r>
            <a:r>
              <a:rPr lang="ru-RU" sz="2400" dirty="0">
                <a:solidFill>
                  <a:schemeClr val="tx1"/>
                </a:solidFill>
              </a:rPr>
              <a:t>понимаются те ее характеристики, которые извне противостоят организации и должны быть учтены при стратегическом планировании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22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8"/>
          <p:cNvSpPr>
            <a:spLocks noGrp="1"/>
          </p:cNvSpPr>
          <p:nvPr>
            <p:ph idx="1"/>
          </p:nvPr>
        </p:nvSpPr>
        <p:spPr>
          <a:xfrm>
            <a:off x="1752600" y="150223"/>
            <a:ext cx="8686800" cy="123444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3200" b="1" dirty="0"/>
              <a:t>5. Связь стратегии и тактики менеджмента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6240" y="1522550"/>
            <a:ext cx="7101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Тактика менеджмента – это совокупность управленческих решений, отражающих наилучший вариант реализации стратегических целей в конкретных условиях функционирования фирмы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31326" y="3905182"/>
            <a:ext cx="7741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Взаимодействие с окружающей средой, необходимость учета факторов внешнего влияния на жизнедеятельность организации определяет содержание шагов (стадий) разрабатываемого сценария стратегического 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20341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7633" y="369819"/>
            <a:ext cx="10426979" cy="91730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1. Стратегия менеджмента </a:t>
            </a:r>
            <a:br>
              <a:rPr lang="ru-RU" sz="4000" b="1" dirty="0"/>
            </a:br>
            <a:r>
              <a:rPr lang="ru-RU" sz="4000" b="1" dirty="0"/>
              <a:t/>
            </a:r>
            <a:br>
              <a:rPr lang="ru-RU" sz="4000" b="1" dirty="0"/>
            </a:b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46811" y="2074812"/>
            <a:ext cx="870916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Стратегия менеджмента – это направление развития организации (фирмы, предприятия и пр.) в соответствии с поставленной целью, тактика – пути и этапы движения в рамках этого направления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1998151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5573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000" dirty="0"/>
              <a:t>Тактики могут быть различными:</a:t>
            </a:r>
            <a:endParaRPr lang="ru-RU" sz="3000" dirty="0" smtClean="0"/>
          </a:p>
          <a:p>
            <a:pPr marL="0" indent="0" algn="ctr">
              <a:buNone/>
            </a:pPr>
            <a:endParaRPr lang="ru-RU" sz="3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1543" y="1461699"/>
            <a:ext cx="3390672" cy="830997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в</a:t>
            </a:r>
            <a:r>
              <a:rPr lang="ru-RU" sz="2400" dirty="0" smtClean="0"/>
              <a:t>ыжидания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осмотрительности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23008" y="1313097"/>
            <a:ext cx="3731623" cy="830997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/>
              <a:t>агрессивности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шоковой терапии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190411" y="1277034"/>
            <a:ext cx="3696789" cy="1938992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осторожности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невмешательства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последовательности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скачка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цикличности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555985" y="3916949"/>
            <a:ext cx="2890535" cy="830997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решительности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настойчивости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834580" y="2762788"/>
            <a:ext cx="4576855" cy="1569660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маневрирования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манипуляции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прессинга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тактика двойной меры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23057" y="5033371"/>
            <a:ext cx="81884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Выбор тактики зависит </a:t>
            </a:r>
            <a:r>
              <a:rPr lang="ru-RU" sz="2400" b="1" i="1" dirty="0">
                <a:solidFill>
                  <a:srgbClr val="FF0000"/>
                </a:solidFill>
              </a:rPr>
              <a:t>от стратегии, хотя в рамках одной и той же стратегии возможно использование и реализация различных тактик</a:t>
            </a:r>
          </a:p>
        </p:txBody>
      </p:sp>
    </p:spTree>
    <p:extLst>
      <p:ext uri="{BB962C8B-B14F-4D97-AF65-F5344CB8AC3E}">
        <p14:creationId xmlns:p14="http://schemas.microsoft.com/office/powerpoint/2010/main" val="2358700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0309" y="265611"/>
            <a:ext cx="10329954" cy="6396445"/>
          </a:xfrm>
        </p:spPr>
        <p:txBody>
          <a:bodyPr>
            <a:normAutofit/>
          </a:bodyPr>
          <a:lstStyle/>
          <a:p>
            <a:r>
              <a:rPr lang="ru-RU" sz="2800" i="1" dirty="0"/>
              <a:t>В современной практике управления исключительное значение имеет сочетание стратегии и тактики управления, их соответствие</a:t>
            </a:r>
          </a:p>
          <a:p>
            <a:r>
              <a:rPr lang="ru-RU" sz="2800" i="1" dirty="0"/>
              <a:t>Разработка стратегии и тактики менеджмента требует различных методологий. </a:t>
            </a:r>
            <a:r>
              <a:rPr lang="ru-RU" sz="2800" i="1" dirty="0" smtClean="0"/>
              <a:t>Разработка </a:t>
            </a:r>
            <a:r>
              <a:rPr lang="ru-RU" sz="2800" i="1" dirty="0"/>
              <a:t>тактики построена на оценке текущего, анализе конкретной ситуации, определении проблем, выборе пути движения к цели.</a:t>
            </a:r>
          </a:p>
          <a:p>
            <a:r>
              <a:rPr lang="ru-RU" sz="2800" i="1" dirty="0"/>
              <a:t>Связь стратегии и тактики в значительной мере зависит от персонала. Его понимание стратегического замысла, его профессионализм в реализации тактики определяют реальность любых программ. </a:t>
            </a:r>
          </a:p>
        </p:txBody>
      </p:sp>
    </p:spTree>
    <p:extLst>
      <p:ext uri="{BB962C8B-B14F-4D97-AF65-F5344CB8AC3E}">
        <p14:creationId xmlns:p14="http://schemas.microsoft.com/office/powerpoint/2010/main" val="2150959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>
                <a:solidFill>
                  <a:srgbClr val="C00000"/>
                </a:solidFill>
              </a:rPr>
              <a:t>Стратегическое управление </a:t>
            </a:r>
            <a:r>
              <a:rPr lang="ru-RU" sz="2800" dirty="0">
                <a:solidFill>
                  <a:schemeClr val="tx1"/>
                </a:solidFill>
              </a:rPr>
              <a:t>можно определить как такое </a:t>
            </a:r>
            <a:r>
              <a:rPr lang="ru-RU" sz="2800" dirty="0" smtClean="0">
                <a:solidFill>
                  <a:schemeClr val="tx1"/>
                </a:solidFill>
              </a:rPr>
              <a:t>управление </a:t>
            </a:r>
            <a:r>
              <a:rPr lang="ru-RU" sz="2800" dirty="0">
                <a:solidFill>
                  <a:schemeClr val="tx1"/>
                </a:solidFill>
              </a:rPr>
              <a:t>организацией, которое опирается на человеческий потенциал как основу организации, ориентирует производственную </a:t>
            </a:r>
            <a:r>
              <a:rPr lang="ru-RU" sz="2800" dirty="0" smtClean="0">
                <a:solidFill>
                  <a:schemeClr val="tx1"/>
                </a:solidFill>
              </a:rPr>
              <a:t>деятельность </a:t>
            </a:r>
            <a:r>
              <a:rPr lang="ru-RU" sz="2800" dirty="0">
                <a:solidFill>
                  <a:schemeClr val="tx1"/>
                </a:solidFill>
              </a:rPr>
              <a:t>на запросы потребителей, осуществляет гибкое регулирование и своевременные изменения в организации, отвечающие вызову со стороны окружения и позволяющие добиваться конкурентных преимуществ, что в совокупности позволяет организации выживать и достигать своей цели в долгосрочной перспективе.</a:t>
            </a:r>
            <a:endParaRPr lang="ru-RU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33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60153655"/>
              </p:ext>
            </p:extLst>
          </p:nvPr>
        </p:nvGraphicFramePr>
        <p:xfrm>
          <a:off x="-815703" y="0"/>
          <a:ext cx="1344748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6781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5807426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825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5573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000" dirty="0" smtClean="0"/>
              <a:t>Стратегии могут быть:</a:t>
            </a:r>
          </a:p>
          <a:p>
            <a:pPr marL="0" indent="0" algn="ctr">
              <a:buNone/>
            </a:pPr>
            <a:endParaRPr lang="ru-RU" sz="3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75497" y="1415534"/>
            <a:ext cx="2286203" cy="830997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р</a:t>
            </a:r>
            <a:r>
              <a:rPr lang="ru-RU" sz="2400" dirty="0" smtClean="0"/>
              <a:t>азмытыми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ясными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31772" y="1277034"/>
            <a:ext cx="3731623" cy="1200329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р</a:t>
            </a:r>
            <a:r>
              <a:rPr lang="ru-RU" sz="2400" dirty="0" smtClean="0"/>
              <a:t>ассчитанными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в </a:t>
            </a:r>
            <a:r>
              <a:rPr lang="ru-RU" sz="2400" dirty="0"/>
              <a:t>виде общего представления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02180" y="1277034"/>
            <a:ext cx="3315202" cy="2308324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экономические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социальные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организационные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технологические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научно-технические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3102" y="5364299"/>
            <a:ext cx="4169731" cy="830997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стратегия </a:t>
            </a:r>
            <a:r>
              <a:rPr lang="ru-RU" sz="2400" dirty="0" smtClean="0"/>
              <a:t>производства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стратегия </a:t>
            </a:r>
            <a:r>
              <a:rPr lang="ru-RU" sz="2400" dirty="0"/>
              <a:t>маркетинга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73826" y="5385630"/>
            <a:ext cx="3789820" cy="830997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внутреннего развития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внешнего </a:t>
            </a:r>
            <a:r>
              <a:rPr lang="ru-RU" sz="2400" dirty="0"/>
              <a:t>развития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71487" y="3054334"/>
            <a:ext cx="6096000" cy="1938992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стратегия </a:t>
            </a:r>
            <a:r>
              <a:rPr lang="ru-RU" sz="2400" dirty="0" smtClean="0"/>
              <a:t>конкуренции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стратегия качества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стратегия </a:t>
            </a:r>
            <a:r>
              <a:rPr lang="ru-RU" sz="2400" dirty="0"/>
              <a:t>инновационной </a:t>
            </a:r>
            <a:r>
              <a:rPr lang="ru-RU" sz="2400" dirty="0" smtClean="0"/>
              <a:t>деятельности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 smtClean="0"/>
              <a:t>стратегия </a:t>
            </a:r>
            <a:r>
              <a:rPr lang="ru-RU" sz="2400" dirty="0"/>
              <a:t>в работе с персоналом</a:t>
            </a:r>
          </a:p>
        </p:txBody>
      </p:sp>
    </p:spTree>
    <p:extLst>
      <p:ext uri="{BB962C8B-B14F-4D97-AF65-F5344CB8AC3E}">
        <p14:creationId xmlns:p14="http://schemas.microsoft.com/office/powerpoint/2010/main" val="2813907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0776" y="0"/>
            <a:ext cx="11466423" cy="6792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900" b="1" dirty="0"/>
              <a:t>2.Система стратегического управления</a:t>
            </a:r>
            <a:endParaRPr lang="ru-RU" sz="2400" dirty="0" smtClean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11" y="1203704"/>
            <a:ext cx="8584832" cy="491163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839199" y="1197173"/>
            <a:ext cx="3048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solidFill>
                  <a:srgbClr val="C00000"/>
                </a:solidFill>
              </a:rPr>
              <a:t>Стратегическое управление можно рассматривать как </a:t>
            </a:r>
            <a:r>
              <a:rPr lang="ru-RU" sz="2200" b="1" i="1" dirty="0" smtClean="0">
                <a:solidFill>
                  <a:srgbClr val="C00000"/>
                </a:solidFill>
              </a:rPr>
              <a:t>динамическую </a:t>
            </a:r>
            <a:r>
              <a:rPr lang="ru-RU" sz="2200" b="1" i="1" dirty="0">
                <a:solidFill>
                  <a:srgbClr val="C00000"/>
                </a:solidFill>
              </a:rPr>
              <a:t>совокупность пяти взаимосвязанных управленческих </a:t>
            </a:r>
            <a:r>
              <a:rPr lang="ru-RU" sz="2200" b="1" i="1" dirty="0" smtClean="0">
                <a:solidFill>
                  <a:srgbClr val="C00000"/>
                </a:solidFill>
              </a:rPr>
              <a:t>процессов</a:t>
            </a:r>
            <a:r>
              <a:rPr lang="ru-RU" sz="2200" b="1" i="1" dirty="0">
                <a:solidFill>
                  <a:srgbClr val="C00000"/>
                </a:solidFill>
              </a:rPr>
              <a:t>. Эти процессы логически вытекают (или следуют) один из </a:t>
            </a:r>
            <a:r>
              <a:rPr lang="ru-RU" sz="2200" b="1" i="1" dirty="0" smtClean="0">
                <a:solidFill>
                  <a:srgbClr val="C00000"/>
                </a:solidFill>
              </a:rPr>
              <a:t>другого</a:t>
            </a:r>
            <a:r>
              <a:rPr lang="ru-RU" sz="2200" b="1" i="1" dirty="0">
                <a:solidFill>
                  <a:srgbClr val="C00000"/>
                </a:solidFill>
              </a:rPr>
              <a:t>. Однако существует устойчивая обратная связь</a:t>
            </a:r>
          </a:p>
        </p:txBody>
      </p:sp>
    </p:spTree>
    <p:extLst>
      <p:ext uri="{BB962C8B-B14F-4D97-AF65-F5344CB8AC3E}">
        <p14:creationId xmlns:p14="http://schemas.microsoft.com/office/powerpoint/2010/main" val="3263422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382968166"/>
              </p:ext>
            </p:extLst>
          </p:nvPr>
        </p:nvGraphicFramePr>
        <p:xfrm>
          <a:off x="0" y="0"/>
          <a:ext cx="12192000" cy="8059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09451" y="182100"/>
            <a:ext cx="11247119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u="sng" dirty="0">
                <a:solidFill>
                  <a:schemeClr val="bg1">
                    <a:lumMod val="50000"/>
                  </a:schemeClr>
                </a:solidFill>
              </a:rPr>
              <a:t>Анализ среды </a:t>
            </a:r>
          </a:p>
          <a:p>
            <a:pPr algn="ctr"/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обеспечивает базу для определения миссии и целей фирмы и для выработки стратегий поведения, </a:t>
            </a:r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позволяющих </a:t>
            </a:r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фирме выполнить миссию и достичь своих целей. </a:t>
            </a:r>
          </a:p>
          <a:p>
            <a:pPr algn="ctr"/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ru-RU" sz="2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302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667781687"/>
              </p:ext>
            </p:extLst>
          </p:nvPr>
        </p:nvGraphicFramePr>
        <p:xfrm>
          <a:off x="0" y="0"/>
          <a:ext cx="12192000" cy="8059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09451" y="182100"/>
            <a:ext cx="1124711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u="sng" dirty="0">
                <a:solidFill>
                  <a:schemeClr val="bg1">
                    <a:lumMod val="50000"/>
                  </a:schemeClr>
                </a:solidFill>
              </a:rPr>
              <a:t>Определение миссии и целей </a:t>
            </a:r>
            <a:endParaRPr lang="ru-RU" sz="2800" b="1" i="1" u="sng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рассматриваемое </a:t>
            </a:r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как один из процессов стратегического управления, состоит из трех под </a:t>
            </a:r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процессов</a:t>
            </a:r>
            <a:endParaRPr lang="ru-RU" sz="2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69215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549</TotalTime>
  <Words>1069</Words>
  <Application>Microsoft Office PowerPoint</Application>
  <PresentationFormat>Широкоэкранный</PresentationFormat>
  <Paragraphs>124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Century Gothic</vt:lpstr>
      <vt:lpstr>Times New Roman</vt:lpstr>
      <vt:lpstr>Wingdings</vt:lpstr>
      <vt:lpstr>Wingdings 2</vt:lpstr>
      <vt:lpstr>Wingdings 3</vt:lpstr>
      <vt:lpstr>Легкий дым</vt:lpstr>
      <vt:lpstr>Тема 5. ОСНОВЫ СТРАТЕГИЧЕСКОГО УПРАВЛЕНИЯ</vt:lpstr>
      <vt:lpstr>1. Стратегия менеджмента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Принципы разработки стратегии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РАЗВИТИЕ УПРАВЛЕНЧЕСКОЙ МЫСЛИ</dc:title>
  <dc:creator>Ольга</dc:creator>
  <cp:lastModifiedBy>Ольга</cp:lastModifiedBy>
  <cp:revision>42</cp:revision>
  <dcterms:created xsi:type="dcterms:W3CDTF">2018-09-03T14:05:50Z</dcterms:created>
  <dcterms:modified xsi:type="dcterms:W3CDTF">2018-10-21T18:46:34Z</dcterms:modified>
</cp:coreProperties>
</file>